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0656" cy="12474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Tento vzdělávací </a:t>
            </a:r>
            <a:r>
              <a:rPr lang="cs-CZ" sz="4400" dirty="0" smtClean="0"/>
              <a:t>materiál vznikl </a:t>
            </a:r>
            <a:br>
              <a:rPr lang="cs-CZ" sz="4400" dirty="0" smtClean="0"/>
            </a:br>
            <a:r>
              <a:rPr lang="cs-CZ" sz="4400" dirty="0" smtClean="0"/>
              <a:t>v rámci projektu EU – peníze školám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5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Hromadná korespondence – </a:t>
            </a:r>
            <a:r>
              <a:rPr lang="cs-CZ" dirty="0" smtClean="0"/>
              <a:t>sloučení dokumentů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Word 2010</a:t>
            </a:r>
          </a:p>
        </p:txBody>
      </p:sp>
    </p:spTree>
    <p:extLst>
      <p:ext uri="{BB962C8B-B14F-4D97-AF65-F5344CB8AC3E}">
        <p14:creationId xmlns:p14="http://schemas.microsoft.com/office/powerpoint/2010/main" val="231073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Slučovací pole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424936" cy="473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30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Náhled výsledků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78" y="1719598"/>
            <a:ext cx="8352928" cy="4698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3275855" y="1790818"/>
            <a:ext cx="1220253" cy="5400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ový popisek 2"/>
          <p:cNvSpPr/>
          <p:nvPr/>
        </p:nvSpPr>
        <p:spPr>
          <a:xfrm>
            <a:off x="4716016" y="2420888"/>
            <a:ext cx="3096344" cy="936104"/>
          </a:xfrm>
          <a:prstGeom prst="wedgeRectCallout">
            <a:avLst>
              <a:gd name="adj1" fmla="val -72444"/>
              <a:gd name="adj2" fmla="val -890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Posun výsledků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09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Dokončit a sloučit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47179"/>
            <a:ext cx="8568952" cy="482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3798885" y="3501008"/>
            <a:ext cx="1618238" cy="11161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427984" y="1916832"/>
            <a:ext cx="788204" cy="5400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3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červenec 2012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8.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ukazuje postup sloučení dvou dokumentů v hromadné korespondenci v textovém editoru Word 2010.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umí sloučit dva dokumenty v hromadné korespondenci.</a:t>
            </a:r>
          </a:p>
          <a:p>
            <a:r>
              <a:rPr lang="cs-CZ" b="1" dirty="0"/>
              <a:t>Obrazový zdroj : </a:t>
            </a:r>
            <a:r>
              <a:rPr lang="en-US" b="1" dirty="0"/>
              <a:t>Microsoft® Office 2010 Proofing Tools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368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</TotalTime>
  <Words>91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Waveform</vt:lpstr>
      <vt:lpstr>Tento vzdělávací materiál vznikl  v rámci projektu EU – peníze školám</vt:lpstr>
      <vt:lpstr>Hromadná korespondence – sloučení dokumentů  Word 2010</vt:lpstr>
      <vt:lpstr>Slučovací pole</vt:lpstr>
      <vt:lpstr>Náhled výsledků</vt:lpstr>
      <vt:lpstr>Dokončit a sloučit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Hromadná korespondence – sloučení dokumentů  Word 2010</dc:title>
  <dc:creator>kolsma</dc:creator>
  <cp:lastModifiedBy>R. Smyčková</cp:lastModifiedBy>
  <cp:revision>6</cp:revision>
  <dcterms:created xsi:type="dcterms:W3CDTF">2012-07-02T11:35:48Z</dcterms:created>
  <dcterms:modified xsi:type="dcterms:W3CDTF">2013-07-16T18:34:08Z</dcterms:modified>
</cp:coreProperties>
</file>