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7990656" cy="124745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Tento vzdělávací </a:t>
            </a:r>
            <a:r>
              <a:rPr lang="cs-CZ" sz="4400" dirty="0" smtClean="0"/>
              <a:t>materiál vznikl </a:t>
            </a:r>
            <a:br>
              <a:rPr lang="cs-CZ" sz="4400" dirty="0" smtClean="0"/>
            </a:br>
            <a:r>
              <a:rPr lang="cs-CZ" sz="4400" dirty="0" smtClean="0"/>
              <a:t>v rámci projektu EU – peníze školám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5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červenec 2012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ukazuje postup nastavení hromadné korespondence v textovém editoru Word 2010.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umí nastavit hromadnou korespondenci </a:t>
            </a:r>
            <a:r>
              <a:rPr lang="cs-CZ" b="1" dirty="0"/>
              <a:t>v textovém editoru Word </a:t>
            </a:r>
            <a:r>
              <a:rPr lang="cs-CZ" b="1" dirty="0" smtClean="0"/>
              <a:t>2010.</a:t>
            </a:r>
          </a:p>
          <a:p>
            <a:r>
              <a:rPr lang="cs-CZ" b="1" dirty="0"/>
              <a:t>Obrazový 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36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Hromadná korespondence – nastavení </a:t>
            </a:r>
            <a:br>
              <a:rPr lang="cs-CZ" dirty="0" smtClean="0"/>
            </a:br>
            <a:r>
              <a:rPr lang="cs-CZ" dirty="0" smtClean="0"/>
              <a:t>Word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8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524000"/>
          </a:xfrm>
        </p:spPr>
        <p:txBody>
          <a:bodyPr/>
          <a:lstStyle/>
          <a:p>
            <a:r>
              <a:rPr lang="cs-CZ" dirty="0"/>
              <a:t>Hromadná korespondence – Word 2010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8640960" cy="309634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Hromadná korespondence slouží k propojení textového editoru Word s tabulkovým procesorem Excel. 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Princip spočívá v použití dat umístěných v tabulkovém procesoru Excel jako zdroje dat pro vyplnění textového procesoru Word.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Tato data se pak vkládají ve Wordu na místa, kterým se říká „slučovací pole“.</a:t>
            </a: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Tímto postupem se mohou do Wordu vkládat adresy, tisknout obálky nebo samolepící štítky. Ale mohou se vkládat i jiná data, například data narození, sportovní výsledky atd.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Spuštění hromadné korespondence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50314"/>
            <a:ext cx="7958674" cy="447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971600" y="1808561"/>
            <a:ext cx="792088" cy="495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2051720" y="1628800"/>
            <a:ext cx="711696" cy="495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Výběr typu hromadné korespondence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40916" cy="463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539552" y="2060848"/>
            <a:ext cx="1647800" cy="108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9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8469"/>
            <a:ext cx="8496944" cy="477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Vybrat příjemce hromadné </a:t>
            </a:r>
            <a:r>
              <a:rPr lang="cs-CZ" dirty="0" err="1" smtClean="0"/>
              <a:t>koresp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899592" y="1772816"/>
            <a:ext cx="1368152" cy="792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7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Vybrat zdroj dat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5318"/>
            <a:ext cx="8161573" cy="459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8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Vybrat tabulku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1761"/>
            <a:ext cx="8352928" cy="469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131840" y="3140968"/>
            <a:ext cx="2880320" cy="18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8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slučovacího pole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136904" cy="457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555776" y="1916832"/>
            <a:ext cx="86409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ový popisek 2"/>
          <p:cNvSpPr/>
          <p:nvPr/>
        </p:nvSpPr>
        <p:spPr>
          <a:xfrm>
            <a:off x="5220072" y="2708920"/>
            <a:ext cx="2952328" cy="1008112"/>
          </a:xfrm>
          <a:prstGeom prst="wedgeRectCallout">
            <a:avLst>
              <a:gd name="adj1" fmla="val -113460"/>
              <a:gd name="adj2" fmla="val -13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slučovací pole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0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480</TotalTime>
  <Words>187</Words>
  <Application>Microsoft Office PowerPoint</Application>
  <PresentationFormat>Předvádění na obrazovce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Waveform</vt:lpstr>
      <vt:lpstr>Tento vzdělávací materiál vznikl  v rámci projektu EU – peníze školám</vt:lpstr>
      <vt:lpstr>Hromadná korespondence – nastavení  Word 2010</vt:lpstr>
      <vt:lpstr>Hromadná korespondence – Word 2010</vt:lpstr>
      <vt:lpstr>Spuštění hromadné korespondence</vt:lpstr>
      <vt:lpstr>Výběr typu hromadné korespondence</vt:lpstr>
      <vt:lpstr>Vybrat příjemce hromadné koresp.</vt:lpstr>
      <vt:lpstr>Vybrat zdroj dat</vt:lpstr>
      <vt:lpstr>Vybrat tabulku</vt:lpstr>
      <vt:lpstr>Vložení slučovacího pole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Hromadná korespondence – Word 2010</dc:title>
  <dc:creator>kolsma</dc:creator>
  <cp:lastModifiedBy>R. Smyčková</cp:lastModifiedBy>
  <cp:revision>11</cp:revision>
  <dcterms:created xsi:type="dcterms:W3CDTF">2012-04-04T08:37:23Z</dcterms:created>
  <dcterms:modified xsi:type="dcterms:W3CDTF">2013-07-16T18:34:11Z</dcterms:modified>
</cp:coreProperties>
</file>