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7" y="2675467"/>
            <a:ext cx="8352928" cy="3450696"/>
          </a:xfrm>
        </p:spPr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dirty="0" smtClean="0"/>
              <a:t>Autor : Mgr. Martin Kolský </a:t>
            </a:r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bdobí vytvoření výukového materiálu : říjen 2012 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zdělávací obor : Informatika pro 8. ročník</a:t>
            </a:r>
          </a:p>
          <a:p>
            <a:r>
              <a:rPr lang="cs-CZ" dirty="0" smtClean="0"/>
              <a:t>Anotace : Prezentace má za úkol procvičit s žáky hromadnou korespondenci programu Word 2010.</a:t>
            </a:r>
          </a:p>
          <a:p>
            <a:r>
              <a:rPr lang="cs-CZ" dirty="0" smtClean="0"/>
              <a:t>Očekávaný výstup : Žák ví, k čemu se používá hromadná korespondence a umí jí nastavit.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03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Hromadná korespondence – cvičení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8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Spuštění hromadné korespondence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750314"/>
            <a:ext cx="7958674" cy="447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971600" y="1808561"/>
            <a:ext cx="792088" cy="495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051720" y="1628800"/>
            <a:ext cx="711696" cy="495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aoblený obdélníkový popisek 1"/>
          <p:cNvSpPr/>
          <p:nvPr/>
        </p:nvSpPr>
        <p:spPr>
          <a:xfrm>
            <a:off x="2699792" y="1268760"/>
            <a:ext cx="936104" cy="360040"/>
          </a:xfrm>
          <a:prstGeom prst="wedgeRoundRectCallout">
            <a:avLst>
              <a:gd name="adj1" fmla="val -44448"/>
              <a:gd name="adj2" fmla="val 82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3" name="Zaoblený obdélníkový popisek 2"/>
          <p:cNvSpPr/>
          <p:nvPr/>
        </p:nvSpPr>
        <p:spPr>
          <a:xfrm>
            <a:off x="1137320" y="2780928"/>
            <a:ext cx="914400" cy="612648"/>
          </a:xfrm>
          <a:prstGeom prst="wedgeRoundRectCallout">
            <a:avLst>
              <a:gd name="adj1" fmla="val -25228"/>
              <a:gd name="adj2" fmla="val -1244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47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cs-CZ" dirty="0" smtClean="0"/>
              <a:t>Volba dopisy, štítky atd.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7370"/>
            <a:ext cx="8280920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827584" y="1628800"/>
            <a:ext cx="1935832" cy="151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9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858424"/>
          </a:xfrm>
        </p:spPr>
        <p:txBody>
          <a:bodyPr/>
          <a:lstStyle/>
          <a:p>
            <a:r>
              <a:rPr lang="cs-CZ" dirty="0" smtClean="0"/>
              <a:t>Volba „Vybrat příjemce“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1403648" y="1412776"/>
            <a:ext cx="1935832" cy="151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ový popisek 2"/>
          <p:cNvSpPr/>
          <p:nvPr/>
        </p:nvSpPr>
        <p:spPr>
          <a:xfrm>
            <a:off x="2627784" y="3140968"/>
            <a:ext cx="4320480" cy="648072"/>
          </a:xfrm>
          <a:prstGeom prst="wedgeRoundRectCallout">
            <a:avLst>
              <a:gd name="adj1" fmla="val -43160"/>
              <a:gd name="adj2" fmla="val -1871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 našem případě použijeme již existující seznam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0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Vybereme připravený soubor vytvořený v tabulkovém procesoru Excel</a:t>
            </a:r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5" y="1412776"/>
            <a:ext cx="8064896" cy="499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3851920" y="980728"/>
            <a:ext cx="0" cy="187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7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Autofit/>
          </a:bodyPr>
          <a:lstStyle/>
          <a:p>
            <a:r>
              <a:rPr lang="cs-CZ" sz="3200" dirty="0" smtClean="0"/>
              <a:t>Vybereme list, na kterém se nalézá seznam</a:t>
            </a:r>
            <a:endParaRPr 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8730"/>
            <a:ext cx="8136904" cy="5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6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 nyní se již mohou vkládat slučovací pole</a:t>
            </a:r>
            <a:endParaRPr lang="cs-CZ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52928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340768"/>
            <a:ext cx="1935832" cy="151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4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3852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265</TotalTime>
  <Words>125</Words>
  <Application>Microsoft Office PowerPoint</Application>
  <PresentationFormat>Předvádění na obrazovce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Waveform</vt:lpstr>
      <vt:lpstr>Vlnění</vt:lpstr>
      <vt:lpstr>Tento vzdělávací materiál vznikl  v rámci projektu EU – peníze školám</vt:lpstr>
      <vt:lpstr>Hromadná korespondence – cvičení 2</vt:lpstr>
      <vt:lpstr>Spuštění hromadné korespondence</vt:lpstr>
      <vt:lpstr>Volba dopisy, štítky atd.</vt:lpstr>
      <vt:lpstr>Volba „Vybrat příjemce“</vt:lpstr>
      <vt:lpstr>Vybereme připravený soubor vytvořený v tabulkovém procesoru Excel</vt:lpstr>
      <vt:lpstr>Vybereme list, na kterém se nalézá seznam</vt:lpstr>
      <vt:lpstr>A nyní se již mohou vkládat slučovací pole</vt:lpstr>
      <vt:lpstr>Prezentace aplikace PowerPoint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Hromadná korespondence – Word 2010</dc:title>
  <dc:creator>kolsma</dc:creator>
  <cp:lastModifiedBy>kolsma</cp:lastModifiedBy>
  <cp:revision>11</cp:revision>
  <dcterms:created xsi:type="dcterms:W3CDTF">2012-04-04T08:37:23Z</dcterms:created>
  <dcterms:modified xsi:type="dcterms:W3CDTF">2013-06-13T14:11:56Z</dcterms:modified>
</cp:coreProperties>
</file>