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4" r:id="rId3"/>
    <p:sldId id="257" r:id="rId4"/>
    <p:sldId id="258" r:id="rId5"/>
    <p:sldId id="262" r:id="rId6"/>
    <p:sldId id="259" r:id="rId7"/>
    <p:sldId id="260" r:id="rId8"/>
    <p:sldId id="261" r:id="rId9"/>
    <p:sldId id="263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13ED-AE63-4ED4-B61D-E870C71A1EA1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31F8-C470-42A3-9595-905504A195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13ED-AE63-4ED4-B61D-E870C71A1EA1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31F8-C470-42A3-9595-905504A195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13ED-AE63-4ED4-B61D-E870C71A1EA1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31F8-C470-42A3-9595-905504A1957B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73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99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8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97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17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31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32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0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13ED-AE63-4ED4-B61D-E870C71A1EA1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31F8-C470-42A3-9595-905504A1957B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92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78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13ED-AE63-4ED4-B61D-E870C71A1EA1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31F8-C470-42A3-9595-905504A195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13ED-AE63-4ED4-B61D-E870C71A1EA1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31F8-C470-42A3-9595-905504A1957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13ED-AE63-4ED4-B61D-E870C71A1EA1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31F8-C470-42A3-9595-905504A195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13ED-AE63-4ED4-B61D-E870C71A1EA1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31F8-C470-42A3-9595-905504A195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13ED-AE63-4ED4-B61D-E870C71A1EA1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31F8-C470-42A3-9595-905504A195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13ED-AE63-4ED4-B61D-E870C71A1EA1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31F8-C470-42A3-9595-905504A1957B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13ED-AE63-4ED4-B61D-E870C71A1EA1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31F8-C470-42A3-9595-905504A1957B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ADE13ED-AE63-4ED4-B61D-E870C71A1EA1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DB131F8-C470-42A3-9595-905504A1957B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9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990656" cy="12474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Tento vzdělávací materiál vznikl </a:t>
            </a:r>
            <a:br>
              <a:rPr lang="cs-CZ" dirty="0" smtClean="0"/>
            </a:br>
            <a:r>
              <a:rPr lang="cs-CZ" dirty="0" smtClean="0"/>
              <a:t>v rámci projektu EU – peníze školám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3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Základy ovládání programu FrontPage®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61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Velikost a barva písma + ještě ukázka HTML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6568"/>
            <a:ext cx="8640960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ový popisek 4"/>
          <p:cNvSpPr/>
          <p:nvPr/>
        </p:nvSpPr>
        <p:spPr>
          <a:xfrm>
            <a:off x="2123728" y="2708920"/>
            <a:ext cx="1728192" cy="864096"/>
          </a:xfrm>
          <a:prstGeom prst="wedgeRectCallout">
            <a:avLst>
              <a:gd name="adj1" fmla="val -55448"/>
              <a:gd name="adj2" fmla="val -739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velikost písma</a:t>
            </a:r>
            <a:endParaRPr lang="cs-CZ" dirty="0"/>
          </a:p>
        </p:txBody>
      </p:sp>
      <p:sp>
        <p:nvSpPr>
          <p:cNvPr id="7" name="Obdélníkový popisek 6"/>
          <p:cNvSpPr/>
          <p:nvPr/>
        </p:nvSpPr>
        <p:spPr>
          <a:xfrm>
            <a:off x="4139952" y="2708920"/>
            <a:ext cx="1728192" cy="864096"/>
          </a:xfrm>
          <a:prstGeom prst="wedgeRectCallout">
            <a:avLst>
              <a:gd name="adj1" fmla="val -72755"/>
              <a:gd name="adj2" fmla="val -1056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barva písma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6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režimu „Paralelní“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55" y="1700808"/>
            <a:ext cx="8686755" cy="48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ový popisek 3"/>
          <p:cNvSpPr/>
          <p:nvPr/>
        </p:nvSpPr>
        <p:spPr>
          <a:xfrm>
            <a:off x="2555776" y="2953568"/>
            <a:ext cx="1872208" cy="1190390"/>
          </a:xfrm>
          <a:prstGeom prst="wedgeRectCallout">
            <a:avLst>
              <a:gd name="adj1" fmla="val -106760"/>
              <a:gd name="adj2" fmla="val -360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Takto se projeví v HTML kód při napsání slova pokus velikostí 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687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Vložení motivu stránky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98576"/>
            <a:ext cx="8640960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ový popisek 3"/>
          <p:cNvSpPr/>
          <p:nvPr/>
        </p:nvSpPr>
        <p:spPr>
          <a:xfrm>
            <a:off x="2699792" y="2564904"/>
            <a:ext cx="1728192" cy="864096"/>
          </a:xfrm>
          <a:prstGeom prst="wedgeRectCallout">
            <a:avLst>
              <a:gd name="adj1" fmla="val -111325"/>
              <a:gd name="adj2" fmla="val -245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motiv stránky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629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 motivů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54560"/>
            <a:ext cx="8640960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ový popisek 3"/>
          <p:cNvSpPr/>
          <p:nvPr/>
        </p:nvSpPr>
        <p:spPr>
          <a:xfrm>
            <a:off x="5580112" y="3220637"/>
            <a:ext cx="1728192" cy="864096"/>
          </a:xfrm>
          <a:prstGeom prst="wedgeRectCallout">
            <a:avLst>
              <a:gd name="adj1" fmla="val 92901"/>
              <a:gd name="adj2" fmla="val -304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Výběr motivů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487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Vložení obrázku ze souboru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6568"/>
            <a:ext cx="8640960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78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b="1" dirty="0" smtClean="0"/>
          </a:p>
          <a:p>
            <a:r>
              <a:rPr lang="cs-CZ" b="1" dirty="0" smtClean="0"/>
              <a:t>Autor : Mgr. Martin Kolský </a:t>
            </a:r>
            <a:endParaRPr lang="cs-CZ" dirty="0"/>
          </a:p>
          <a:p>
            <a:r>
              <a:rPr lang="cs-CZ" b="1" dirty="0"/>
              <a:t>O</a:t>
            </a:r>
            <a:r>
              <a:rPr lang="cs-CZ" b="1" dirty="0" smtClean="0"/>
              <a:t>bdobí vytvoření výukového materiálu : leden 2012 </a:t>
            </a:r>
            <a:endParaRPr lang="cs-CZ" dirty="0"/>
          </a:p>
          <a:p>
            <a:r>
              <a:rPr lang="cs-CZ" b="1" dirty="0"/>
              <a:t>V</a:t>
            </a:r>
            <a:r>
              <a:rPr lang="cs-CZ" b="1" dirty="0" smtClean="0"/>
              <a:t>zdělávací obor : Informatika pro 8. ročník</a:t>
            </a:r>
          </a:p>
          <a:p>
            <a:r>
              <a:rPr lang="cs-CZ" b="1" dirty="0" smtClean="0"/>
              <a:t>Anotace </a:t>
            </a:r>
            <a:r>
              <a:rPr lang="cs-CZ" b="1" dirty="0"/>
              <a:t>: Prezentace </a:t>
            </a:r>
            <a:r>
              <a:rPr lang="cs-CZ" b="1" dirty="0" smtClean="0"/>
              <a:t>vysvětluje základy ovládání programu FrontPage pro tvorbu internetových stránek .</a:t>
            </a:r>
            <a:endParaRPr lang="cs-CZ" b="1" dirty="0"/>
          </a:p>
          <a:p>
            <a:r>
              <a:rPr lang="cs-CZ" b="1" dirty="0"/>
              <a:t>Očekávaný výstup : </a:t>
            </a:r>
            <a:r>
              <a:rPr lang="cs-CZ" b="1" dirty="0" smtClean="0"/>
              <a:t>Žák umí měnit písmo, motivy a vkládat obrázky v programu FrontPage pro tvorbu </a:t>
            </a:r>
            <a:r>
              <a:rPr lang="cs-CZ" b="1" dirty="0"/>
              <a:t>internetových </a:t>
            </a:r>
            <a:r>
              <a:rPr lang="cs-CZ" b="1" dirty="0" smtClean="0"/>
              <a:t>stránek.</a:t>
            </a:r>
            <a:endParaRPr lang="cs-CZ" b="1" dirty="0"/>
          </a:p>
          <a:p>
            <a:r>
              <a:rPr lang="cs-CZ" b="1" dirty="0" smtClean="0"/>
              <a:t>Obrazový </a:t>
            </a:r>
            <a:r>
              <a:rPr lang="cs-CZ" b="1" dirty="0"/>
              <a:t>zdroj : </a:t>
            </a:r>
            <a:r>
              <a:rPr lang="cs-CZ" dirty="0" smtClean="0"/>
              <a:t>Microsoft® </a:t>
            </a:r>
            <a:r>
              <a:rPr lang="cs-CZ" dirty="0"/>
              <a:t>Office FrontPage </a:t>
            </a:r>
            <a:r>
              <a:rPr lang="cs-CZ" dirty="0" smtClean="0"/>
              <a:t>®.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cs-CZ" sz="3200" dirty="0"/>
              <a:t>Název projektu : Objevujeme svět kolem nás</a:t>
            </a:r>
            <a:br>
              <a:rPr lang="cs-CZ" sz="3200" dirty="0"/>
            </a:br>
            <a:r>
              <a:rPr lang="cs-CZ" sz="3200" dirty="0" err="1"/>
              <a:t>Reg</a:t>
            </a:r>
            <a:r>
              <a:rPr lang="cs-CZ" sz="3200" dirty="0"/>
              <a:t>. číslo projektu: CZ.1.07/1.4.00/21.2040</a:t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494606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</TotalTime>
  <Words>127</Words>
  <Application>Microsoft Office PowerPoint</Application>
  <PresentationFormat>Předvádění na obrazovce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0" baseType="lpstr">
      <vt:lpstr>Vlnění</vt:lpstr>
      <vt:lpstr>1_Vlnění</vt:lpstr>
      <vt:lpstr>Tento vzdělávací materiál vznikl  v rámci projektu EU – peníze školám</vt:lpstr>
      <vt:lpstr>Základy ovládání programu FrontPage®</vt:lpstr>
      <vt:lpstr>Velikost a barva písma + ještě ukázka HTML</vt:lpstr>
      <vt:lpstr>Ukázka režimu „Paralelní“</vt:lpstr>
      <vt:lpstr>Vložení motivu stránky</vt:lpstr>
      <vt:lpstr>Výběr motivů</vt:lpstr>
      <vt:lpstr>Vložení obrázku ze souboru</vt:lpstr>
      <vt:lpstr>Název projektu : Objevujeme svět kolem nás Reg. číslo projektu: CZ.1.07/1.4.00/21.2040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ovládání programu FrontPage®</dc:title>
  <dc:creator>kolsma</dc:creator>
  <cp:lastModifiedBy>kolsma</cp:lastModifiedBy>
  <cp:revision>5</cp:revision>
  <dcterms:created xsi:type="dcterms:W3CDTF">2013-01-14T10:29:02Z</dcterms:created>
  <dcterms:modified xsi:type="dcterms:W3CDTF">2013-06-13T14:12:10Z</dcterms:modified>
</cp:coreProperties>
</file>