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3292EB-E676-49A8-8EB5-8CCB8AB3F01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6A5703-A575-4F20-B157-5501BDB063C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Vkládání tabulek do programu Word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7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vkládání tabulky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5" y="1844824"/>
            <a:ext cx="8568952" cy="48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2483768" y="2348880"/>
            <a:ext cx="1584176" cy="936104"/>
          </a:xfrm>
          <a:prstGeom prst="wedgeRoundRectCallout">
            <a:avLst>
              <a:gd name="adj1" fmla="val -90422"/>
              <a:gd name="adj2" fmla="val -31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Vymezením oblasti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2507464" y="3356992"/>
            <a:ext cx="1584176" cy="1215752"/>
          </a:xfrm>
          <a:prstGeom prst="wedgeRoundRectCallout">
            <a:avLst>
              <a:gd name="adj1" fmla="val -107144"/>
              <a:gd name="adj2" fmla="val -61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Přesným určením řádků a sloupců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2501393" y="4725144"/>
            <a:ext cx="1584176" cy="936104"/>
          </a:xfrm>
          <a:prstGeom prst="wedgeRoundRectCallout">
            <a:avLst>
              <a:gd name="adj1" fmla="val -110381"/>
              <a:gd name="adj2" fmla="val -1995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Ručním kreslením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827584" y="1848661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3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Vytvořte seznam vaší třídy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4517617" y="1798357"/>
            <a:ext cx="4374863" cy="1440160"/>
          </a:xfrm>
          <a:prstGeom prst="wedgeRoundRectCallout">
            <a:avLst>
              <a:gd name="adj1" fmla="val -21502"/>
              <a:gd name="adj2" fmla="val 72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Počítejte s tím, že musíte k počtu žáků přidat ještě jeden řádek na hlavičku seznamu.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6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Vybarvěte vhodně řádky a sloupce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699792" y="1992677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9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Seřaďte žáky podle abecedy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9" y="1590120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347864" y="1590120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932040" y="1790347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3362431" y="4653136"/>
            <a:ext cx="4374863" cy="1440160"/>
          </a:xfrm>
          <a:prstGeom prst="wedgeRoundRectCallout">
            <a:avLst>
              <a:gd name="adj1" fmla="val -21111"/>
              <a:gd name="adj2" fmla="val -65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 oblasti dávejte pouze jména a příjmení, nikoliv sloupec s čísly, aby nedošlo k „rozházení“ čísel.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6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řazení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4860032" y="3899302"/>
            <a:ext cx="3726791" cy="504056"/>
          </a:xfrm>
          <a:prstGeom prst="wedgeRoundRectCallout">
            <a:avLst>
              <a:gd name="adj1" fmla="val -29366"/>
              <a:gd name="adj2" fmla="val 152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Řazení od A do Z nebo od Z do A.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323528" y="4403358"/>
            <a:ext cx="2664296" cy="1872208"/>
          </a:xfrm>
          <a:prstGeom prst="wedgeRoundRectCallout">
            <a:avLst>
              <a:gd name="adj1" fmla="val 70624"/>
              <a:gd name="adj2" fmla="val -18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Volba, zda se bude řadit podle jmen nebo podle příjmení.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4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vkládání tabulek do programu Word.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tabulku, vytvořit seznam, řadit data vzestupně nebo sestupně a tuto tabulku upravovat.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4440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172</Words>
  <Application>Microsoft Office PowerPoint</Application>
  <PresentationFormat>Předvádění na obrazovce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Vlnění</vt:lpstr>
      <vt:lpstr>1_Vlnění</vt:lpstr>
      <vt:lpstr>Tento vzdělávací materiál vznikl  v rámci projektu EU – peníze školám</vt:lpstr>
      <vt:lpstr>Vkládání tabulek do programu Word</vt:lpstr>
      <vt:lpstr>Způsoby vkládání tabulky</vt:lpstr>
      <vt:lpstr>Vytvořte seznam vaší třídy</vt:lpstr>
      <vt:lpstr>Vybarvěte vhodně řádky a sloupce</vt:lpstr>
      <vt:lpstr>Seřaďte žáky podle abecedy</vt:lpstr>
      <vt:lpstr>Způsoby řazení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Vkládání tabulek do programu Word</dc:title>
  <dc:creator>kolsma</dc:creator>
  <cp:lastModifiedBy>kolsma</cp:lastModifiedBy>
  <cp:revision>5</cp:revision>
  <dcterms:created xsi:type="dcterms:W3CDTF">2013-04-12T12:57:56Z</dcterms:created>
  <dcterms:modified xsi:type="dcterms:W3CDTF">2013-06-13T14:06:52Z</dcterms:modified>
</cp:coreProperties>
</file>