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1" r:id="rId3"/>
    <p:sldId id="256" r:id="rId4"/>
    <p:sldId id="257" r:id="rId5"/>
    <p:sldId id="258" r:id="rId6"/>
    <p:sldId id="259" r:id="rId7"/>
    <p:sldId id="260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51735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6990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6839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98976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179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69316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10325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707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279231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57786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7CD1FD5-3A6E-473C-82F1-122961D35AAC}" type="datetimeFigureOut">
              <a:rPr lang="cs-CZ" smtClean="0"/>
              <a:t>13.6.2013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3A60D236-BC83-4488-8DE5-8FD8A8320822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>
                <a:solidFill>
                  <a:prstClr val="black"/>
                </a:solidFill>
              </a:endParaRPr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57BD881A-1B7B-415A-B2FC-819353551B49}" type="datetimeFigureOut">
              <a:rPr lang="cs-CZ" smtClean="0">
                <a:solidFill>
                  <a:srgbClr val="073E87"/>
                </a:solidFill>
              </a:rPr>
              <a:pPr/>
              <a:t>13.6.2013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>
              <a:solidFill>
                <a:srgbClr val="073E87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009C2CC-EDF8-4B38-899D-768403A6E10D}" type="slidenum">
              <a:rPr lang="cs-CZ" smtClean="0">
                <a:solidFill>
                  <a:srgbClr val="073E87"/>
                </a:solidFill>
              </a:rPr>
              <a:pPr/>
              <a:t>‹#›</a:t>
            </a:fld>
            <a:endParaRPr lang="cs-CZ">
              <a:solidFill>
                <a:srgbClr val="073E87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0190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8337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Vytváření schémat řízení ve Wordu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4152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Zadání samostatné práce:</a:t>
            </a:r>
            <a:endParaRPr lang="cs-CZ" dirty="0"/>
          </a:p>
        </p:txBody>
      </p:sp>
      <p:sp>
        <p:nvSpPr>
          <p:cNvPr id="4" name="Podnadpis 3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 algn="l">
              <a:buClr>
                <a:srgbClr val="FF0000"/>
              </a:buClr>
              <a:buAutoNum type="arabicPeriod"/>
            </a:pPr>
            <a:r>
              <a:rPr lang="cs-CZ" dirty="0" smtClean="0"/>
              <a:t>Vytvořte schéma řízení vaší rodiny. K vytvoření tohoto schématu použijte vkládání obrazců ve Wordu. Obrazce náležitě vybarvěte. K řešení můžete použít i vhodný humor.</a:t>
            </a:r>
          </a:p>
          <a:p>
            <a:pPr marL="457200" indent="-457200" algn="l">
              <a:buClr>
                <a:srgbClr val="FF0000"/>
              </a:buClr>
              <a:buAutoNum type="arabicPeriod"/>
            </a:pPr>
            <a:r>
              <a:rPr lang="cs-CZ" dirty="0" smtClean="0"/>
              <a:t>Vytvořte schéma řízení podniku dle přiložené předlohy. Postupujte stejným způsobem, jako v předchozím příkladu.</a:t>
            </a:r>
          </a:p>
        </p:txBody>
      </p:sp>
    </p:spTree>
    <p:extLst>
      <p:ext uri="{BB962C8B-B14F-4D97-AF65-F5344CB8AC3E}">
        <p14:creationId xmlns:p14="http://schemas.microsoft.com/office/powerpoint/2010/main" val="220732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Řešení příkladu 1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67072"/>
            <a:ext cx="8568952" cy="48200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3588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Řešení příkladu </a:t>
            </a:r>
            <a:r>
              <a:rPr lang="cs-CZ" dirty="0" smtClean="0"/>
              <a:t>2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3" y="1574079"/>
            <a:ext cx="8851371" cy="49788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04867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>
        <p:circle/>
      </p:transition>
    </mc:Choice>
    <mc:Fallback xmlns=""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duben 2013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má za úkol s žáky na příkladech procvičit vkládání obrazců do Wordu a jejich následnou úpravu. </a:t>
            </a:r>
          </a:p>
          <a:p>
            <a:r>
              <a:rPr lang="cs-CZ" b="1" dirty="0" smtClean="0"/>
              <a:t>Očekávaný </a:t>
            </a:r>
            <a:r>
              <a:rPr lang="cs-CZ" b="1" dirty="0"/>
              <a:t>výstup : </a:t>
            </a:r>
            <a:endParaRPr lang="cs-CZ" b="1" dirty="0" smtClean="0"/>
          </a:p>
          <a:p>
            <a:r>
              <a:rPr lang="cs-CZ" b="1" dirty="0" smtClean="0"/>
              <a:t>Žák dokáže vložit obrazec a upravit ho. Samostatně navrhuje rozložení objektů na stránce.</a:t>
            </a:r>
            <a:endParaRPr lang="cs-CZ" b="1" dirty="0"/>
          </a:p>
          <a:p>
            <a:r>
              <a:rPr lang="cs-CZ" b="1" dirty="0" smtClean="0"/>
              <a:t>Obrazový </a:t>
            </a:r>
            <a:r>
              <a:rPr lang="cs-CZ" b="1" dirty="0"/>
              <a:t>zdroj : </a:t>
            </a:r>
            <a:r>
              <a:rPr lang="en-US" b="1" dirty="0"/>
              <a:t>Microsoft® Office 2010 Proofing Tools</a:t>
            </a:r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5243286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Click="0">
        <p:circle/>
      </p:transition>
    </mc:Choice>
    <mc:Fallback>
      <p:transition spd="slow" advClick="0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18</TotalTime>
  <Words>146</Words>
  <Application>Microsoft Office PowerPoint</Application>
  <PresentationFormat>Předvádění na obrazovce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6</vt:i4>
      </vt:variant>
    </vt:vector>
  </HeadingPairs>
  <TitlesOfParts>
    <vt:vector size="8" baseType="lpstr">
      <vt:lpstr>Vlnění</vt:lpstr>
      <vt:lpstr>1_Vlnění</vt:lpstr>
      <vt:lpstr>Tento vzdělávací materiál vznikl  v rámci projektu EU – peníze školám</vt:lpstr>
      <vt:lpstr>Vytváření schémat řízení ve Wordu</vt:lpstr>
      <vt:lpstr>Zadání samostatné práce:</vt:lpstr>
      <vt:lpstr>Řešení příkladu 1</vt:lpstr>
      <vt:lpstr>Řešení příkladu 2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Vytváření schémat řízení ve Wordu</dc:title>
  <dc:creator>kolsma</dc:creator>
  <cp:lastModifiedBy>kolsma</cp:lastModifiedBy>
  <cp:revision>4</cp:revision>
  <dcterms:created xsi:type="dcterms:W3CDTF">2013-04-19T12:50:55Z</dcterms:created>
  <dcterms:modified xsi:type="dcterms:W3CDTF">2013-06-13T14:07:06Z</dcterms:modified>
</cp:coreProperties>
</file>