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73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83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7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17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31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32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0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92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78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CD1FD5-3A6E-473C-82F1-122961D35AAC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60D236-BC83-4488-8DE5-8FD8A83208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Tento vzdělávací materiál vznikl </a:t>
            </a:r>
            <a:br>
              <a:rPr lang="cs-CZ" dirty="0" smtClean="0"/>
            </a:br>
            <a:r>
              <a:rPr lang="cs-CZ" dirty="0" smtClean="0"/>
              <a:t>v rámci projektu EU – peníze školám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3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Vytváření schémat řízení ve Wordu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5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Zadání samostatné práce: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algn="l">
              <a:buClr>
                <a:srgbClr val="FF0000"/>
              </a:buClr>
              <a:buAutoNum type="arabicPeriod"/>
            </a:pPr>
            <a:r>
              <a:rPr lang="cs-CZ" dirty="0" smtClean="0"/>
              <a:t>Vytvořte schéma řízení vaší rodiny. K vytvoření tohoto schématu použijte vkládání obrazců ve Wordu. Obrazce náležitě vybarvěte. K řešení můžete použít i vhodný humor.</a:t>
            </a:r>
          </a:p>
          <a:p>
            <a:pPr marL="457200" indent="-457200" algn="l">
              <a:buClr>
                <a:srgbClr val="FF0000"/>
              </a:buClr>
              <a:buAutoNum type="arabicPeriod"/>
            </a:pPr>
            <a:r>
              <a:rPr lang="cs-CZ" dirty="0" smtClean="0"/>
              <a:t>Vytvořte schéma řízení podniku dle přiložené předlohy. Postupujte stejným způsobem, jako v předchozím příkladu.</a:t>
            </a:r>
          </a:p>
        </p:txBody>
      </p:sp>
    </p:spTree>
    <p:extLst>
      <p:ext uri="{BB962C8B-B14F-4D97-AF65-F5344CB8AC3E}">
        <p14:creationId xmlns:p14="http://schemas.microsoft.com/office/powerpoint/2010/main" val="22073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příkladu 1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67072"/>
            <a:ext cx="8568952" cy="482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58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 </a:t>
            </a:r>
            <a:r>
              <a:rPr lang="cs-CZ" dirty="0" smtClean="0"/>
              <a:t>2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574079"/>
            <a:ext cx="8851371" cy="4978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86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duben 2013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7.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Prezentace </a:t>
            </a:r>
            <a:r>
              <a:rPr lang="cs-CZ" b="1" dirty="0" smtClean="0"/>
              <a:t>má za úkol s žáky na příkladech procvičit vkládání obrazců do Wordu a jejich následnou úpravu. </a:t>
            </a:r>
          </a:p>
          <a:p>
            <a:r>
              <a:rPr lang="cs-CZ" b="1" dirty="0" smtClean="0"/>
              <a:t>Očekávaný </a:t>
            </a:r>
            <a:r>
              <a:rPr lang="cs-CZ" b="1" dirty="0"/>
              <a:t>výstup : </a:t>
            </a:r>
            <a:endParaRPr lang="cs-CZ" b="1" dirty="0" smtClean="0"/>
          </a:p>
          <a:p>
            <a:r>
              <a:rPr lang="cs-CZ" b="1" dirty="0" smtClean="0"/>
              <a:t>Žák dokáže vložit obrazec a upravit ho. Samostatně navrhuje rozložení objektů na stránce.</a:t>
            </a:r>
            <a:endParaRPr lang="cs-CZ" b="1" dirty="0"/>
          </a:p>
          <a:p>
            <a:r>
              <a:rPr lang="cs-CZ" b="1" dirty="0" smtClean="0"/>
              <a:t>Obrazový </a:t>
            </a:r>
            <a:r>
              <a:rPr lang="cs-CZ" b="1" dirty="0"/>
              <a:t>zdroj : </a:t>
            </a:r>
            <a:r>
              <a:rPr lang="en-US" b="1" dirty="0"/>
              <a:t>Microsoft® Office 2010 Proofing Tools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2432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146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Vlnění</vt:lpstr>
      <vt:lpstr>1_Vlnění</vt:lpstr>
      <vt:lpstr>Tento vzdělávací materiál vznikl  v rámci projektu EU – peníze školám</vt:lpstr>
      <vt:lpstr>Vytváření schémat řízení ve Wordu</vt:lpstr>
      <vt:lpstr>Zadání samostatné práce:</vt:lpstr>
      <vt:lpstr>Řešení příkladu 1</vt:lpstr>
      <vt:lpstr>Řešení příkladu 2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Vytváření schémat řízení ve Wordu</dc:title>
  <dc:creator>kolsma</dc:creator>
  <cp:lastModifiedBy>kolsma</cp:lastModifiedBy>
  <cp:revision>4</cp:revision>
  <dcterms:created xsi:type="dcterms:W3CDTF">2013-04-19T12:50:55Z</dcterms:created>
  <dcterms:modified xsi:type="dcterms:W3CDTF">2013-06-13T14:07:06Z</dcterms:modified>
</cp:coreProperties>
</file>