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88AD08-D969-4DC6-83E9-30AB8004D406}" type="datetimeFigureOut">
              <a:rPr lang="cs-CZ" smtClean="0"/>
              <a:t>16.7.2013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3BAC3C-E90C-4709-A567-F115A50C131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0656" cy="12474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Tento vzdělávací </a:t>
            </a:r>
            <a:r>
              <a:rPr lang="cs-CZ" sz="4400" dirty="0" smtClean="0"/>
              <a:t>materiál vznikl </a:t>
            </a:r>
            <a:br>
              <a:rPr lang="cs-CZ" sz="4400" dirty="0" smtClean="0"/>
            </a:br>
            <a:r>
              <a:rPr lang="cs-CZ" sz="4400" dirty="0" smtClean="0"/>
              <a:t>v rámci projektu EU – peníze školám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8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799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Psaní textu na PC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96952"/>
            <a:ext cx="2357438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466" y="2996952"/>
            <a:ext cx="2577075" cy="193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táta2\AppData\Local\Microsoft\Windows\Temporary Internet Files\Content.IE5\KPESYIY1\MP90040091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2081213" cy="31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53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980728"/>
            <a:ext cx="77724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/>
              <a:t>PC a psací stroj</a:t>
            </a:r>
            <a:br>
              <a:rPr lang="cs-CZ" u="sng" dirty="0"/>
            </a:b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77240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sz="3300" b="1" u="sng" dirty="0">
                <a:solidFill>
                  <a:schemeClr val="tx1"/>
                </a:solidFill>
              </a:rPr>
              <a:t>Typy psacích strojů: </a:t>
            </a:r>
            <a:endParaRPr lang="cs-CZ" sz="3300" b="1" u="sng" dirty="0" smtClean="0">
              <a:solidFill>
                <a:schemeClr val="tx1"/>
              </a:solidFill>
            </a:endParaRPr>
          </a:p>
          <a:p>
            <a:r>
              <a:rPr lang="cs-CZ" sz="3300" dirty="0" smtClean="0">
                <a:solidFill>
                  <a:schemeClr val="tx1"/>
                </a:solidFill>
              </a:rPr>
              <a:t>1</a:t>
            </a:r>
            <a:r>
              <a:rPr lang="cs-CZ" sz="3300" dirty="0">
                <a:solidFill>
                  <a:schemeClr val="tx1"/>
                </a:solidFill>
              </a:rPr>
              <a:t>. mechanický</a:t>
            </a:r>
          </a:p>
          <a:p>
            <a:r>
              <a:rPr lang="cs-CZ" sz="3300" dirty="0" smtClean="0">
                <a:solidFill>
                  <a:schemeClr val="tx1"/>
                </a:solidFill>
              </a:rPr>
              <a:t>2</a:t>
            </a:r>
            <a:r>
              <a:rPr lang="cs-CZ" sz="3300" dirty="0">
                <a:solidFill>
                  <a:schemeClr val="tx1"/>
                </a:solidFill>
              </a:rPr>
              <a:t>. elektrický</a:t>
            </a:r>
          </a:p>
          <a:p>
            <a:r>
              <a:rPr lang="cs-CZ" sz="3300" dirty="0">
                <a:solidFill>
                  <a:schemeClr val="tx1"/>
                </a:solidFill>
              </a:rPr>
              <a:t>( k pohonu se používá </a:t>
            </a:r>
            <a:r>
              <a:rPr lang="cs-CZ" sz="3300" dirty="0" smtClean="0">
                <a:solidFill>
                  <a:schemeClr val="tx1"/>
                </a:solidFill>
              </a:rPr>
              <a:t>elektromotor )</a:t>
            </a:r>
          </a:p>
          <a:p>
            <a:r>
              <a:rPr lang="cs-CZ" sz="3300" dirty="0" smtClean="0">
                <a:solidFill>
                  <a:schemeClr val="tx1"/>
                </a:solidFill>
              </a:rPr>
              <a:t>výhoda </a:t>
            </a:r>
            <a:r>
              <a:rPr lang="cs-CZ" sz="3300" dirty="0">
                <a:solidFill>
                  <a:schemeClr val="tx1"/>
                </a:solidFill>
              </a:rPr>
              <a:t>= stejně silné úhozy </a:t>
            </a:r>
            <a:r>
              <a:rPr lang="cs-CZ" sz="3300" dirty="0" smtClean="0">
                <a:solidFill>
                  <a:schemeClr val="tx1"/>
                </a:solidFill>
              </a:rPr>
              <a:t>kláves</a:t>
            </a:r>
            <a:endParaRPr lang="cs-CZ" sz="3300" dirty="0" smtClean="0"/>
          </a:p>
          <a:p>
            <a:r>
              <a:rPr lang="cs-CZ" sz="3300" dirty="0" smtClean="0">
                <a:solidFill>
                  <a:schemeClr val="tx1"/>
                </a:solidFill>
              </a:rPr>
              <a:t>nevýhoda </a:t>
            </a:r>
            <a:r>
              <a:rPr lang="cs-CZ" sz="3300" dirty="0">
                <a:solidFill>
                  <a:schemeClr val="tx1"/>
                </a:solidFill>
              </a:rPr>
              <a:t>= potřebuje el. síť </a:t>
            </a:r>
          </a:p>
          <a:p>
            <a:r>
              <a:rPr lang="cs-CZ" sz="3300" dirty="0" smtClean="0">
                <a:solidFill>
                  <a:schemeClr val="tx1"/>
                </a:solidFill>
              </a:rPr>
              <a:t>3</a:t>
            </a:r>
            <a:r>
              <a:rPr lang="cs-CZ" sz="3300" dirty="0">
                <a:solidFill>
                  <a:schemeClr val="tx1"/>
                </a:solidFill>
              </a:rPr>
              <a:t>. elektronický </a:t>
            </a:r>
          </a:p>
          <a:p>
            <a:r>
              <a:rPr lang="cs-CZ" sz="3300" dirty="0" smtClean="0">
                <a:solidFill>
                  <a:schemeClr val="tx1"/>
                </a:solidFill>
              </a:rPr>
              <a:t>výhoda </a:t>
            </a:r>
            <a:r>
              <a:rPr lang="cs-CZ" sz="3300" dirty="0">
                <a:solidFill>
                  <a:schemeClr val="tx1"/>
                </a:solidFill>
              </a:rPr>
              <a:t>= možnost uložit </a:t>
            </a:r>
            <a:r>
              <a:rPr lang="cs-CZ" sz="3300" dirty="0" smtClean="0">
                <a:solidFill>
                  <a:schemeClr val="tx1"/>
                </a:solidFill>
              </a:rPr>
              <a:t>text</a:t>
            </a:r>
            <a:endParaRPr lang="cs-CZ" sz="3300" dirty="0">
              <a:solidFill>
                <a:schemeClr val="tx1"/>
              </a:solidFill>
            </a:endParaRPr>
          </a:p>
          <a:p>
            <a:r>
              <a:rPr lang="cs-CZ" sz="3300" dirty="0" smtClean="0">
                <a:solidFill>
                  <a:schemeClr val="tx1"/>
                </a:solidFill>
              </a:rPr>
              <a:t>nevýhoda </a:t>
            </a:r>
            <a:r>
              <a:rPr lang="cs-CZ" sz="3300" dirty="0">
                <a:solidFill>
                  <a:schemeClr val="tx1"/>
                </a:solidFill>
              </a:rPr>
              <a:t>= nemá </a:t>
            </a:r>
            <a:r>
              <a:rPr lang="cs-CZ" sz="3300" dirty="0" smtClean="0">
                <a:solidFill>
                  <a:schemeClr val="tx1"/>
                </a:solidFill>
              </a:rPr>
              <a:t>obrazovku</a:t>
            </a:r>
            <a:endParaRPr lang="cs-CZ" sz="3300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1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cs-CZ" u="sng" dirty="0">
                <a:effectLst/>
              </a:rPr>
              <a:t>Výhody psaní textu na PC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3744416"/>
          </a:xfrm>
        </p:spPr>
        <p:txBody>
          <a:bodyPr>
            <a:norm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cs-CZ" sz="3600" dirty="0"/>
              <a:t>uložení trvalého dokumentu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3600" dirty="0"/>
              <a:t>možnost opravy při chybě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3600" dirty="0"/>
              <a:t>­možnost doplnění textu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3600" dirty="0"/>
              <a:t>úprava stránky až po napsání textu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cs-CZ" sz="3600" dirty="0"/>
              <a:t>zarovnání na oba okraje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4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září 2011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vysvětluje základní výhody psaní textu na počítači a věnuje se historickému zhodnocení vývoje psacích strojů.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chápe vývoj psacích strojů a výhody psaní textu na počítači prostřednictvím textových editorů.</a:t>
            </a:r>
          </a:p>
          <a:p>
            <a:r>
              <a:rPr lang="cs-CZ" b="1" dirty="0"/>
              <a:t>Obrázky použité v prezentaci jsou dostupné pod licencí Microsoft Office 2010 na </a:t>
            </a:r>
            <a:r>
              <a:rPr lang="cs-CZ" b="1" dirty="0" smtClean="0"/>
              <a:t>Office.com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3269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135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Tento vzdělávací materiál vznikl  v rámci projektu EU – peníze školám</vt:lpstr>
      <vt:lpstr>Psaní textu na PC</vt:lpstr>
      <vt:lpstr>PC a psací stroj </vt:lpstr>
      <vt:lpstr>Výhody psaní textu na PC 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textu na PC</dc:title>
  <dc:creator>kolsma</dc:creator>
  <cp:lastModifiedBy>R. Smyčková</cp:lastModifiedBy>
  <cp:revision>8</cp:revision>
  <dcterms:created xsi:type="dcterms:W3CDTF">2011-02-21T09:22:46Z</dcterms:created>
  <dcterms:modified xsi:type="dcterms:W3CDTF">2013-07-16T18:31:15Z</dcterms:modified>
</cp:coreProperties>
</file>