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FDF-97E1-47C3-A55B-D21F7E27F54D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93B63-BEB7-4FC7-A57D-F9618F0359D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FDF-97E1-47C3-A55B-D21F7E27F54D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93B63-BEB7-4FC7-A57D-F9618F0359D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FDF-97E1-47C3-A55B-D21F7E27F54D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93B63-BEB7-4FC7-A57D-F9618F0359D9}" type="slidenum">
              <a:rPr lang="cs-CZ" smtClean="0"/>
              <a:t>‹#›</a:t>
            </a:fld>
            <a:endParaRPr lang="cs-CZ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173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699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683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976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817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9316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325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707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FDF-97E1-47C3-A55B-D21F7E27F54D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93B63-BEB7-4FC7-A57D-F9618F0359D9}" type="slidenum">
              <a:rPr lang="cs-CZ" smtClean="0"/>
              <a:t>‹#›</a:t>
            </a:fld>
            <a:endParaRPr lang="cs-CZ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7923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7786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61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FDF-97E1-47C3-A55B-D21F7E27F54D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93B63-BEB7-4FC7-A57D-F9618F0359D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FDF-97E1-47C3-A55B-D21F7E27F54D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93B63-BEB7-4FC7-A57D-F9618F0359D9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FDF-97E1-47C3-A55B-D21F7E27F54D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93B63-BEB7-4FC7-A57D-F9618F0359D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FDF-97E1-47C3-A55B-D21F7E27F54D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93B63-BEB7-4FC7-A57D-F9618F0359D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FDF-97E1-47C3-A55B-D21F7E27F54D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93B63-BEB7-4FC7-A57D-F9618F0359D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FDF-97E1-47C3-A55B-D21F7E27F54D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93B63-BEB7-4FC7-A57D-F9618F0359D9}" type="slidenum">
              <a:rPr lang="cs-CZ" smtClean="0"/>
              <a:t>‹#›</a:t>
            </a:fld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FDF-97E1-47C3-A55B-D21F7E27F54D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93B63-BEB7-4FC7-A57D-F9618F0359D9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AB4CFDF-97E1-47C3-A55B-D21F7E27F54D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5B93B63-BEB7-4FC7-A57D-F9618F0359D9}" type="slidenum">
              <a:rPr lang="cs-CZ" smtClean="0"/>
              <a:t>‹#›</a:t>
            </a:fld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190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2132856"/>
            <a:ext cx="7990656" cy="124745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Tento vzdělávací materiál vznikl </a:t>
            </a:r>
            <a:br>
              <a:rPr lang="cs-CZ" dirty="0" smtClean="0"/>
            </a:br>
            <a:r>
              <a:rPr lang="cs-CZ" dirty="0" smtClean="0"/>
              <a:t>v rámci projektu EU – peníze školám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838944"/>
          </a:xfrm>
        </p:spPr>
        <p:txBody>
          <a:bodyPr>
            <a:normAutofit/>
          </a:bodyPr>
          <a:lstStyle/>
          <a:p>
            <a:r>
              <a:rPr lang="cs-CZ" sz="2400" dirty="0"/>
              <a:t>Název projektu : Objevujeme svět kolem nás</a:t>
            </a:r>
            <a:br>
              <a:rPr lang="cs-CZ" sz="2400" dirty="0"/>
            </a:br>
            <a:r>
              <a:rPr lang="cs-CZ" sz="2400" dirty="0" err="1"/>
              <a:t>Reg</a:t>
            </a:r>
            <a:r>
              <a:rPr lang="cs-CZ" sz="2400" dirty="0"/>
              <a:t>. číslo projektu: CZ.1.07/1.4.00/21.2040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76672"/>
            <a:ext cx="6084916" cy="148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833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PowerPoint 2010 – </a:t>
            </a:r>
            <a:br>
              <a:rPr lang="cs-CZ" dirty="0" smtClean="0"/>
            </a:br>
            <a:r>
              <a:rPr lang="cs-CZ" dirty="0" smtClean="0"/>
              <a:t>typy zobrazení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503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Zobrazení v režimu „Normální“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8712968" cy="4898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ál 2"/>
          <p:cNvSpPr/>
          <p:nvPr/>
        </p:nvSpPr>
        <p:spPr>
          <a:xfrm>
            <a:off x="6948264" y="6129483"/>
            <a:ext cx="648072" cy="46997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800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Zobrazení v režimu „Řazení snímků“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8758498" cy="4924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155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Zobrazení v </a:t>
            </a:r>
            <a:r>
              <a:rPr lang="cs-CZ" sz="3600" dirty="0" smtClean="0"/>
              <a:t>režimu „Zobrazení pro čtení“</a:t>
            </a:r>
            <a:endParaRPr lang="cs-CZ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8581142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ový popisek 2"/>
          <p:cNvSpPr/>
          <p:nvPr/>
        </p:nvSpPr>
        <p:spPr>
          <a:xfrm>
            <a:off x="6862225" y="5121188"/>
            <a:ext cx="1944216" cy="468052"/>
          </a:xfrm>
          <a:prstGeom prst="wedgeRectCallout">
            <a:avLst>
              <a:gd name="adj1" fmla="val -2590"/>
              <a:gd name="adj2" fmla="val 1468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Posouvání snímků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533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volby režimu „Zobrazení“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8655174" cy="4866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ál 3"/>
          <p:cNvSpPr/>
          <p:nvPr/>
        </p:nvSpPr>
        <p:spPr>
          <a:xfrm>
            <a:off x="3563888" y="1700808"/>
            <a:ext cx="648072" cy="46997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106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cs-CZ" b="1" dirty="0" smtClean="0"/>
          </a:p>
          <a:p>
            <a:r>
              <a:rPr lang="cs-CZ" b="1" dirty="0" smtClean="0"/>
              <a:t>Autor : Mgr. Martin Kolský </a:t>
            </a:r>
            <a:endParaRPr lang="cs-CZ" dirty="0"/>
          </a:p>
          <a:p>
            <a:r>
              <a:rPr lang="cs-CZ" b="1" dirty="0"/>
              <a:t>O</a:t>
            </a:r>
            <a:r>
              <a:rPr lang="cs-CZ" b="1" dirty="0" smtClean="0"/>
              <a:t>bdobí vytvoření výukového materiálu : leden 2013 </a:t>
            </a:r>
            <a:endParaRPr lang="cs-CZ" dirty="0"/>
          </a:p>
          <a:p>
            <a:r>
              <a:rPr lang="cs-CZ" b="1" dirty="0"/>
              <a:t>V</a:t>
            </a:r>
            <a:r>
              <a:rPr lang="cs-CZ" b="1" dirty="0" smtClean="0"/>
              <a:t>zdělávací obor : Informatika pro 7. ročník</a:t>
            </a:r>
          </a:p>
          <a:p>
            <a:r>
              <a:rPr lang="cs-CZ" b="1" dirty="0" smtClean="0"/>
              <a:t>Anotace </a:t>
            </a:r>
            <a:r>
              <a:rPr lang="cs-CZ" b="1" dirty="0"/>
              <a:t>: Prezentace </a:t>
            </a:r>
            <a:r>
              <a:rPr lang="cs-CZ" b="1" dirty="0" smtClean="0"/>
              <a:t>vysvětluje typy zobrazení snímků prezentačního programu PowerPoint 2010.</a:t>
            </a:r>
            <a:endParaRPr lang="cs-CZ" b="1" dirty="0"/>
          </a:p>
          <a:p>
            <a:r>
              <a:rPr lang="cs-CZ" b="1" dirty="0"/>
              <a:t>Očekávaný výstup : </a:t>
            </a:r>
            <a:r>
              <a:rPr lang="cs-CZ" b="1" dirty="0" smtClean="0"/>
              <a:t>Žák zná způsoby zobrazení snímků.</a:t>
            </a:r>
            <a:endParaRPr lang="cs-CZ" b="1" dirty="0"/>
          </a:p>
          <a:p>
            <a:r>
              <a:rPr lang="cs-CZ" b="1" dirty="0" smtClean="0"/>
              <a:t>Obrazový </a:t>
            </a:r>
            <a:r>
              <a:rPr lang="cs-CZ" b="1" dirty="0"/>
              <a:t>zdroj : </a:t>
            </a:r>
            <a:r>
              <a:rPr lang="en-US" b="1" dirty="0"/>
              <a:t>Microsoft® Office 2010 Proofing Tools</a:t>
            </a:r>
            <a:endParaRPr lang="cs-CZ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252728"/>
          </a:xfrm>
        </p:spPr>
        <p:txBody>
          <a:bodyPr>
            <a:noAutofit/>
          </a:bodyPr>
          <a:lstStyle/>
          <a:p>
            <a:r>
              <a:rPr lang="cs-CZ" sz="3200" dirty="0"/>
              <a:t>Název projektu : Objevujeme svět kolem nás</a:t>
            </a:r>
            <a:br>
              <a:rPr lang="cs-CZ" sz="3200" dirty="0"/>
            </a:br>
            <a:r>
              <a:rPr lang="cs-CZ" sz="3200" dirty="0" err="1"/>
              <a:t>Reg</a:t>
            </a:r>
            <a:r>
              <a:rPr lang="cs-CZ" sz="3200" dirty="0"/>
              <a:t>. číslo projektu: CZ.1.07/1.4.00/21.2040</a:t>
            </a:r>
            <a:br>
              <a:rPr lang="cs-CZ" sz="3200" dirty="0"/>
            </a:b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697617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>
        <p:circle/>
      </p:transition>
    </mc:Choice>
    <mc:Fallback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37</TotalTime>
  <Words>101</Words>
  <Application>Microsoft Office PowerPoint</Application>
  <PresentationFormat>Předvádění na obrazovce (4:3)</PresentationFormat>
  <Paragraphs>16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7</vt:i4>
      </vt:variant>
    </vt:vector>
  </HeadingPairs>
  <TitlesOfParts>
    <vt:vector size="9" baseType="lpstr">
      <vt:lpstr>Vlnění</vt:lpstr>
      <vt:lpstr>1_Vlnění</vt:lpstr>
      <vt:lpstr>Tento vzdělávací materiál vznikl  v rámci projektu EU – peníze školám</vt:lpstr>
      <vt:lpstr>PowerPoint 2010 –  typy zobrazení</vt:lpstr>
      <vt:lpstr>Zobrazení v režimu „Normální“</vt:lpstr>
      <vt:lpstr>Zobrazení v režimu „Řazení snímků“</vt:lpstr>
      <vt:lpstr>Zobrazení v režimu „Zobrazení pro čtení“</vt:lpstr>
      <vt:lpstr>Další volby režimu „Zobrazení“</vt:lpstr>
      <vt:lpstr>Název projektu : Objevujeme svět kolem nás Reg. číslo projektu: CZ.1.07/1.4.00/21.2040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2010 –  typy zobrazení</dc:title>
  <dc:creator>MK</dc:creator>
  <cp:lastModifiedBy>kolsma</cp:lastModifiedBy>
  <cp:revision>5</cp:revision>
  <dcterms:created xsi:type="dcterms:W3CDTF">2013-01-06T17:25:27Z</dcterms:created>
  <dcterms:modified xsi:type="dcterms:W3CDTF">2013-06-13T14:06:20Z</dcterms:modified>
</cp:coreProperties>
</file>