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173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99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83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97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17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931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325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70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92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78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1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29E10F-7F6F-4D8A-A423-50BCDDD8F705}" type="datetimeFigureOut">
              <a:rPr lang="cs-CZ" smtClean="0"/>
              <a:t>13.6.2013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4097F5-9BF4-45D3-8CF9-2E29932CC8A9}" type="slidenum">
              <a:rPr lang="cs-CZ" smtClean="0"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BD881A-1B7B-415A-B2FC-819353551B49}" type="datetimeFigureOut">
              <a:rPr lang="cs-CZ" smtClean="0">
                <a:solidFill>
                  <a:srgbClr val="073E87"/>
                </a:solidFill>
              </a:rPr>
              <a:pPr/>
              <a:t>13.6.2013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09C2CC-EDF8-4B38-899D-768403A6E10D}" type="slidenum">
              <a:rPr lang="cs-CZ" smtClean="0">
                <a:solidFill>
                  <a:srgbClr val="073E87"/>
                </a:solidFill>
              </a:rPr>
              <a:pPr/>
              <a:t>‹#›</a:t>
            </a:fld>
            <a:endParaRPr lang="cs-CZ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9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Tento vzdělávací materiál vznikl </a:t>
            </a:r>
            <a:br>
              <a:rPr lang="cs-CZ" dirty="0" smtClean="0"/>
            </a:br>
            <a:r>
              <a:rPr lang="cs-CZ" dirty="0" smtClean="0"/>
              <a:t>v rámci projektu EU – peníze školám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83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PowerPoint 2010 – přechody, animace a způsoby ukládání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82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01" y="1719486"/>
            <a:ext cx="8471029" cy="476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vál 2"/>
          <p:cNvSpPr/>
          <p:nvPr/>
        </p:nvSpPr>
        <p:spPr>
          <a:xfrm>
            <a:off x="1187624" y="1700808"/>
            <a:ext cx="5112568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630628" y="1916832"/>
            <a:ext cx="104582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588223" y="1916832"/>
            <a:ext cx="1042405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43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Animace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22" y="1484784"/>
            <a:ext cx="8662862" cy="4870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/>
          <p:cNvSpPr/>
          <p:nvPr/>
        </p:nvSpPr>
        <p:spPr>
          <a:xfrm>
            <a:off x="1155157" y="1484784"/>
            <a:ext cx="4568971" cy="86409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6444208" y="1763955"/>
            <a:ext cx="1042405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7488101" y="1719090"/>
            <a:ext cx="1042405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70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ukládání souborů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90" y="1628800"/>
            <a:ext cx="8532435" cy="479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ál 3"/>
          <p:cNvSpPr/>
          <p:nvPr/>
        </p:nvSpPr>
        <p:spPr>
          <a:xfrm>
            <a:off x="1907704" y="1802784"/>
            <a:ext cx="3528392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907704" y="2708920"/>
            <a:ext cx="3528392" cy="2880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529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listopad 2012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7.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vysvětluje základy nastavení přechodů a animací snímků v prezentačním programu PowerPoint 2010.</a:t>
            </a:r>
            <a:endParaRPr lang="cs-CZ" b="1" dirty="0"/>
          </a:p>
          <a:p>
            <a:r>
              <a:rPr lang="cs-CZ" b="1" dirty="0"/>
              <a:t>Očekávaný výstup : </a:t>
            </a:r>
            <a:r>
              <a:rPr lang="cs-CZ" b="1" dirty="0" smtClean="0"/>
              <a:t>Žák dokáže nastavit přechody </a:t>
            </a:r>
            <a:r>
              <a:rPr lang="cs-CZ" b="1" dirty="0"/>
              <a:t>a </a:t>
            </a:r>
            <a:r>
              <a:rPr lang="cs-CZ" b="1" dirty="0" smtClean="0"/>
              <a:t>animace snímků.</a:t>
            </a:r>
            <a:endParaRPr lang="cs-CZ" b="1" dirty="0"/>
          </a:p>
          <a:p>
            <a:r>
              <a:rPr lang="cs-CZ" b="1" dirty="0" smtClean="0"/>
              <a:t>Obrazový </a:t>
            </a:r>
            <a:r>
              <a:rPr lang="cs-CZ" b="1" dirty="0"/>
              <a:t>zdroj : </a:t>
            </a:r>
            <a:r>
              <a:rPr lang="en-US" b="1" dirty="0"/>
              <a:t>Microsoft® Office 2010 Proofing Tools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00163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>
        <p:circle/>
      </p:transition>
    </mc:Choice>
    <mc:Fallback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89</Words>
  <Application>Microsoft Office PowerPoint</Application>
  <PresentationFormat>Předvádění na obrazovce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Vlnění</vt:lpstr>
      <vt:lpstr>1_Vlnění</vt:lpstr>
      <vt:lpstr>Tento vzdělávací materiál vznikl  v rámci projektu EU – peníze školám</vt:lpstr>
      <vt:lpstr>PowerPoint 2010 – přechody, animace a způsoby ukládání</vt:lpstr>
      <vt:lpstr>Přechody</vt:lpstr>
      <vt:lpstr>Animace</vt:lpstr>
      <vt:lpstr>Typy ukládání souborů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2010 – přechody, animace a způsoby ukl</dc:title>
  <dc:creator>MK</dc:creator>
  <cp:lastModifiedBy>kolsma</cp:lastModifiedBy>
  <cp:revision>5</cp:revision>
  <dcterms:created xsi:type="dcterms:W3CDTF">2012-11-25T11:27:05Z</dcterms:created>
  <dcterms:modified xsi:type="dcterms:W3CDTF">2013-06-13T14:06:06Z</dcterms:modified>
</cp:coreProperties>
</file>