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61" r:id="rId3"/>
    <p:sldId id="256" r:id="rId4"/>
    <p:sldId id="257" r:id="rId5"/>
    <p:sldId id="258" r:id="rId6"/>
    <p:sldId id="259" r:id="rId7"/>
    <p:sldId id="260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44" y="-3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E10F-7F6F-4D8A-A423-50BCDDD8F705}" type="datetimeFigureOut">
              <a:rPr lang="cs-CZ" smtClean="0"/>
              <a:t>13.6.2013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097F5-9BF4-45D3-8CF9-2E29932CC8A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>
        <p:circle/>
      </p:transition>
    </mc:Choice>
    <mc:Fallback xmlns="">
      <p:transition spd="slow" advClick="0">
        <p:circl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E10F-7F6F-4D8A-A423-50BCDDD8F705}" type="datetimeFigureOut">
              <a:rPr lang="cs-CZ" smtClean="0"/>
              <a:t>13.6.2013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097F5-9BF4-45D3-8CF9-2E29932CC8A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>
        <p:circle/>
      </p:transition>
    </mc:Choice>
    <mc:Fallback xmlns="">
      <p:transition spd="slow" advClick="0">
        <p:circl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E10F-7F6F-4D8A-A423-50BCDDD8F705}" type="datetimeFigureOut">
              <a:rPr lang="cs-CZ" smtClean="0"/>
              <a:t>13.6.2013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097F5-9BF4-45D3-8CF9-2E29932CC8A9}" type="slidenum">
              <a:rPr lang="cs-CZ" smtClean="0"/>
              <a:t>‹#›</a:t>
            </a:fld>
            <a:endParaRPr lang="cs-CZ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>
        <p:circle/>
      </p:transition>
    </mc:Choice>
    <mc:Fallback xmlns="">
      <p:transition spd="slow" advClick="0">
        <p:circl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D881A-1B7B-415A-B2FC-819353551B49}" type="datetimeFigureOut">
              <a:rPr lang="cs-CZ" smtClean="0">
                <a:solidFill>
                  <a:srgbClr val="073E87"/>
                </a:solidFill>
              </a:rPr>
              <a:pPr/>
              <a:t>13.6.2013</a:t>
            </a:fld>
            <a:endParaRPr lang="cs-CZ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9C2CC-EDF8-4B38-899D-768403A6E10D}" type="slidenum">
              <a:rPr lang="cs-CZ" smtClean="0">
                <a:solidFill>
                  <a:srgbClr val="073E87"/>
                </a:solidFill>
              </a:rPr>
              <a:pPr/>
              <a:t>‹#›</a:t>
            </a:fld>
            <a:endParaRPr lang="cs-CZ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51735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D881A-1B7B-415A-B2FC-819353551B49}" type="datetimeFigureOut">
              <a:rPr lang="cs-CZ" smtClean="0">
                <a:solidFill>
                  <a:srgbClr val="073E87"/>
                </a:solidFill>
              </a:rPr>
              <a:pPr/>
              <a:t>13.6.2013</a:t>
            </a:fld>
            <a:endParaRPr lang="cs-CZ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9C2CC-EDF8-4B38-899D-768403A6E10D}" type="slidenum">
              <a:rPr lang="cs-CZ" smtClean="0">
                <a:solidFill>
                  <a:srgbClr val="073E87"/>
                </a:solidFill>
              </a:rPr>
              <a:pPr/>
              <a:t>‹#›</a:t>
            </a:fld>
            <a:endParaRPr lang="cs-CZ">
              <a:solidFill>
                <a:srgbClr val="073E87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6990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D881A-1B7B-415A-B2FC-819353551B49}" type="datetimeFigureOut">
              <a:rPr lang="cs-CZ" smtClean="0">
                <a:solidFill>
                  <a:srgbClr val="073E87"/>
                </a:solidFill>
              </a:rPr>
              <a:pPr/>
              <a:t>13.6.2013</a:t>
            </a:fld>
            <a:endParaRPr lang="cs-CZ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9C2CC-EDF8-4B38-899D-768403A6E10D}" type="slidenum">
              <a:rPr lang="cs-CZ" smtClean="0">
                <a:solidFill>
                  <a:srgbClr val="073E87"/>
                </a:solidFill>
              </a:rPr>
              <a:pPr/>
              <a:t>‹#›</a:t>
            </a:fld>
            <a:endParaRPr lang="cs-CZ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76839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D881A-1B7B-415A-B2FC-819353551B49}" type="datetimeFigureOut">
              <a:rPr lang="cs-CZ" smtClean="0">
                <a:solidFill>
                  <a:srgbClr val="073E87"/>
                </a:solidFill>
              </a:rPr>
              <a:pPr/>
              <a:t>13.6.2013</a:t>
            </a:fld>
            <a:endParaRPr lang="cs-CZ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9C2CC-EDF8-4B38-899D-768403A6E10D}" type="slidenum">
              <a:rPr lang="cs-CZ" smtClean="0">
                <a:solidFill>
                  <a:srgbClr val="073E87"/>
                </a:solidFill>
              </a:rPr>
              <a:pPr/>
              <a:t>‹#›</a:t>
            </a:fld>
            <a:endParaRPr lang="cs-CZ">
              <a:solidFill>
                <a:srgbClr val="073E87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8976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D881A-1B7B-415A-B2FC-819353551B49}" type="datetimeFigureOut">
              <a:rPr lang="cs-CZ" smtClean="0">
                <a:solidFill>
                  <a:srgbClr val="073E87"/>
                </a:solidFill>
              </a:rPr>
              <a:pPr/>
              <a:t>13.6.2013</a:t>
            </a:fld>
            <a:endParaRPr lang="cs-CZ">
              <a:solidFill>
                <a:srgbClr val="073E87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73E8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9C2CC-EDF8-4B38-899D-768403A6E10D}" type="slidenum">
              <a:rPr lang="cs-CZ" smtClean="0">
                <a:solidFill>
                  <a:srgbClr val="073E87"/>
                </a:solidFill>
              </a:rPr>
              <a:pPr/>
              <a:t>‹#›</a:t>
            </a:fld>
            <a:endParaRPr lang="cs-CZ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78179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D881A-1B7B-415A-B2FC-819353551B49}" type="datetimeFigureOut">
              <a:rPr lang="cs-CZ" smtClean="0">
                <a:solidFill>
                  <a:srgbClr val="073E87"/>
                </a:solidFill>
              </a:rPr>
              <a:pPr/>
              <a:t>13.6.2013</a:t>
            </a:fld>
            <a:endParaRPr lang="cs-CZ">
              <a:solidFill>
                <a:srgbClr val="073E87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73E87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9C2CC-EDF8-4B38-899D-768403A6E10D}" type="slidenum">
              <a:rPr lang="cs-CZ" smtClean="0">
                <a:solidFill>
                  <a:srgbClr val="073E87"/>
                </a:solidFill>
              </a:rPr>
              <a:pPr/>
              <a:t>‹#›</a:t>
            </a:fld>
            <a:endParaRPr lang="cs-CZ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69316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D881A-1B7B-415A-B2FC-819353551B49}" type="datetimeFigureOut">
              <a:rPr lang="cs-CZ" smtClean="0">
                <a:solidFill>
                  <a:srgbClr val="073E87"/>
                </a:solidFill>
              </a:rPr>
              <a:pPr/>
              <a:t>13.6.2013</a:t>
            </a:fld>
            <a:endParaRPr lang="cs-CZ">
              <a:solidFill>
                <a:srgbClr val="073E87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73E8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9C2CC-EDF8-4B38-899D-768403A6E10D}" type="slidenum">
              <a:rPr lang="cs-CZ" smtClean="0">
                <a:solidFill>
                  <a:srgbClr val="073E87"/>
                </a:solidFill>
              </a:rPr>
              <a:pPr/>
              <a:t>‹#›</a:t>
            </a:fld>
            <a:endParaRPr lang="cs-CZ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10325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D881A-1B7B-415A-B2FC-819353551B49}" type="datetimeFigureOut">
              <a:rPr lang="cs-CZ" smtClean="0">
                <a:solidFill>
                  <a:srgbClr val="073E87"/>
                </a:solidFill>
              </a:rPr>
              <a:pPr/>
              <a:t>13.6.2013</a:t>
            </a:fld>
            <a:endParaRPr lang="cs-CZ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9C2CC-EDF8-4B38-899D-768403A6E10D}" type="slidenum">
              <a:rPr lang="cs-CZ" smtClean="0">
                <a:solidFill>
                  <a:srgbClr val="073E87"/>
                </a:solidFill>
              </a:rPr>
              <a:pPr/>
              <a:t>‹#›</a:t>
            </a:fld>
            <a:endParaRPr lang="cs-CZ">
              <a:solidFill>
                <a:srgbClr val="073E87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9707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E10F-7F6F-4D8A-A423-50BCDDD8F705}" type="datetimeFigureOut">
              <a:rPr lang="cs-CZ" smtClean="0"/>
              <a:t>13.6.2013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097F5-9BF4-45D3-8CF9-2E29932CC8A9}" type="slidenum">
              <a:rPr lang="cs-CZ" smtClean="0"/>
              <a:t>‹#›</a:t>
            </a:fld>
            <a:endParaRPr lang="cs-CZ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>
        <p:circle/>
      </p:transition>
    </mc:Choice>
    <mc:Fallback xmlns="">
      <p:transition spd="slow" advClick="0">
        <p:circl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D881A-1B7B-415A-B2FC-819353551B49}" type="datetimeFigureOut">
              <a:rPr lang="cs-CZ" smtClean="0">
                <a:solidFill>
                  <a:srgbClr val="073E87"/>
                </a:solidFill>
              </a:rPr>
              <a:pPr/>
              <a:t>13.6.2013</a:t>
            </a:fld>
            <a:endParaRPr lang="cs-CZ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9C2CC-EDF8-4B38-899D-768403A6E10D}" type="slidenum">
              <a:rPr lang="cs-CZ" smtClean="0">
                <a:solidFill>
                  <a:srgbClr val="073E87"/>
                </a:solidFill>
              </a:rPr>
              <a:pPr/>
              <a:t>‹#›</a:t>
            </a:fld>
            <a:endParaRPr lang="cs-CZ">
              <a:solidFill>
                <a:srgbClr val="073E87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279231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D881A-1B7B-415A-B2FC-819353551B49}" type="datetimeFigureOut">
              <a:rPr lang="cs-CZ" smtClean="0">
                <a:solidFill>
                  <a:srgbClr val="073E87"/>
                </a:solidFill>
              </a:rPr>
              <a:pPr/>
              <a:t>13.6.2013</a:t>
            </a:fld>
            <a:endParaRPr lang="cs-CZ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9C2CC-EDF8-4B38-899D-768403A6E10D}" type="slidenum">
              <a:rPr lang="cs-CZ" smtClean="0">
                <a:solidFill>
                  <a:srgbClr val="073E87"/>
                </a:solidFill>
              </a:rPr>
              <a:pPr/>
              <a:t>‹#›</a:t>
            </a:fld>
            <a:endParaRPr lang="cs-CZ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57786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D881A-1B7B-415A-B2FC-819353551B49}" type="datetimeFigureOut">
              <a:rPr lang="cs-CZ" smtClean="0">
                <a:solidFill>
                  <a:srgbClr val="073E87"/>
                </a:solidFill>
              </a:rPr>
              <a:pPr/>
              <a:t>13.6.2013</a:t>
            </a:fld>
            <a:endParaRPr lang="cs-CZ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9C2CC-EDF8-4B38-899D-768403A6E10D}" type="slidenum">
              <a:rPr lang="cs-CZ" smtClean="0">
                <a:solidFill>
                  <a:srgbClr val="073E87"/>
                </a:solidFill>
              </a:rPr>
              <a:pPr/>
              <a:t>‹#›</a:t>
            </a:fld>
            <a:endParaRPr lang="cs-CZ">
              <a:solidFill>
                <a:srgbClr val="073E87"/>
              </a:solidFill>
            </a:endParaRPr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961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E10F-7F6F-4D8A-A423-50BCDDD8F705}" type="datetimeFigureOut">
              <a:rPr lang="cs-CZ" smtClean="0"/>
              <a:t>13.6.2013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097F5-9BF4-45D3-8CF9-2E29932CC8A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>
        <p:circle/>
      </p:transition>
    </mc:Choice>
    <mc:Fallback xmlns="">
      <p:transition spd="slow" advClick="0">
        <p:circl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E10F-7F6F-4D8A-A423-50BCDDD8F705}" type="datetimeFigureOut">
              <a:rPr lang="cs-CZ" smtClean="0"/>
              <a:t>13.6.2013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097F5-9BF4-45D3-8CF9-2E29932CC8A9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>
        <p:circle/>
      </p:transition>
    </mc:Choice>
    <mc:Fallback xmlns="">
      <p:transition spd="slow" advClick="0">
        <p:circl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E10F-7F6F-4D8A-A423-50BCDDD8F705}" type="datetimeFigureOut">
              <a:rPr lang="cs-CZ" smtClean="0"/>
              <a:t>13.6.2013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097F5-9BF4-45D3-8CF9-2E29932CC8A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>
        <p:circle/>
      </p:transition>
    </mc:Choice>
    <mc:Fallback xmlns="">
      <p:transition spd="slow" advClick="0">
        <p:circl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E10F-7F6F-4D8A-A423-50BCDDD8F705}" type="datetimeFigureOut">
              <a:rPr lang="cs-CZ" smtClean="0"/>
              <a:t>13.6.2013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097F5-9BF4-45D3-8CF9-2E29932CC8A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>
        <p:circle/>
      </p:transition>
    </mc:Choice>
    <mc:Fallback xmlns="">
      <p:transition spd="slow" advClick="0">
        <p:circl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E10F-7F6F-4D8A-A423-50BCDDD8F705}" type="datetimeFigureOut">
              <a:rPr lang="cs-CZ" smtClean="0"/>
              <a:t>13.6.2013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097F5-9BF4-45D3-8CF9-2E29932CC8A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>
        <p:circle/>
      </p:transition>
    </mc:Choice>
    <mc:Fallback xmlns="">
      <p:transition spd="slow" advClick="0">
        <p:circl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E10F-7F6F-4D8A-A423-50BCDDD8F705}" type="datetimeFigureOut">
              <a:rPr lang="cs-CZ" smtClean="0"/>
              <a:t>13.6.2013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097F5-9BF4-45D3-8CF9-2E29932CC8A9}" type="slidenum">
              <a:rPr lang="cs-CZ" smtClean="0"/>
              <a:t>‹#›</a:t>
            </a:fld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>
        <p:circle/>
      </p:transition>
    </mc:Choice>
    <mc:Fallback xmlns="">
      <p:transition spd="slow" advClick="0">
        <p:circl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E10F-7F6F-4D8A-A423-50BCDDD8F705}" type="datetimeFigureOut">
              <a:rPr lang="cs-CZ" smtClean="0"/>
              <a:t>13.6.2013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097F5-9BF4-45D3-8CF9-2E29932CC8A9}" type="slidenum">
              <a:rPr lang="cs-CZ" smtClean="0"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>
        <p:circle/>
      </p:transition>
    </mc:Choice>
    <mc:Fallback xmlns="">
      <p:transition spd="slow" advClick="0">
        <p:circl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F129E10F-7F6F-4D8A-A423-50BCDDD8F705}" type="datetimeFigureOut">
              <a:rPr lang="cs-CZ" smtClean="0"/>
              <a:t>13.6.2013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724097F5-9BF4-45D3-8CF9-2E29932CC8A9}" type="slidenum">
              <a:rPr lang="cs-CZ" smtClean="0"/>
              <a:t>‹#›</a:t>
            </a:fld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800" advClick="0">
        <p:circle/>
      </p:transition>
    </mc:Choice>
    <mc:Fallback xmlns="">
      <p:transition spd="slow" advClick="0">
        <p:circl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57BD881A-1B7B-415A-B2FC-819353551B49}" type="datetimeFigureOut">
              <a:rPr lang="cs-CZ" smtClean="0">
                <a:solidFill>
                  <a:srgbClr val="073E87"/>
                </a:solidFill>
              </a:rPr>
              <a:pPr/>
              <a:t>13.6.2013</a:t>
            </a:fld>
            <a:endParaRPr lang="cs-CZ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cs-CZ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009C2CC-EDF8-4B38-899D-768403A6E10D}" type="slidenum">
              <a:rPr lang="cs-CZ" smtClean="0">
                <a:solidFill>
                  <a:srgbClr val="073E87"/>
                </a:solidFill>
              </a:rPr>
              <a:pPr/>
              <a:t>‹#›</a:t>
            </a:fld>
            <a:endParaRPr lang="cs-CZ">
              <a:solidFill>
                <a:srgbClr val="073E87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190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67544" y="2132856"/>
            <a:ext cx="7990656" cy="124745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Tento vzdělávací materiál vznikl </a:t>
            </a:r>
            <a:br>
              <a:rPr lang="cs-CZ" dirty="0" smtClean="0"/>
            </a:br>
            <a:r>
              <a:rPr lang="cs-CZ" dirty="0" smtClean="0"/>
              <a:t>v rámci projektu EU – peníze školám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838944"/>
          </a:xfrm>
        </p:spPr>
        <p:txBody>
          <a:bodyPr>
            <a:normAutofit/>
          </a:bodyPr>
          <a:lstStyle/>
          <a:p>
            <a:r>
              <a:rPr lang="cs-CZ" sz="2400" dirty="0"/>
              <a:t>Název projektu : Objevujeme svět kolem nás</a:t>
            </a:r>
            <a:br>
              <a:rPr lang="cs-CZ" sz="2400" dirty="0"/>
            </a:br>
            <a:r>
              <a:rPr lang="cs-CZ" sz="2400" dirty="0" err="1"/>
              <a:t>Reg</a:t>
            </a:r>
            <a:r>
              <a:rPr lang="cs-CZ" sz="2400" dirty="0"/>
              <a:t>. číslo projektu: CZ.1.07/1.4.00/21.2040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476672"/>
            <a:ext cx="6084916" cy="1487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98337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PowerPoint 2010 – přechody, animace a způsoby ukládání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9824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>
        <p:circle/>
      </p:transition>
    </mc:Choice>
    <mc:Fallback xmlns="">
      <p:transition spd="slow" advClick="0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Přechody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301" y="1719486"/>
            <a:ext cx="8471029" cy="47626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Ovál 2"/>
          <p:cNvSpPr/>
          <p:nvPr/>
        </p:nvSpPr>
        <p:spPr>
          <a:xfrm>
            <a:off x="1187624" y="1700808"/>
            <a:ext cx="5112568" cy="86409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vál 5"/>
          <p:cNvSpPr/>
          <p:nvPr/>
        </p:nvSpPr>
        <p:spPr>
          <a:xfrm>
            <a:off x="7630628" y="1916832"/>
            <a:ext cx="1045828" cy="64807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/>
          <p:cNvSpPr/>
          <p:nvPr/>
        </p:nvSpPr>
        <p:spPr>
          <a:xfrm>
            <a:off x="6588223" y="1916832"/>
            <a:ext cx="1042405" cy="64807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9437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>
        <p:circle/>
      </p:transition>
    </mc:Choice>
    <mc:Fallback xmlns="">
      <p:transition spd="slow" advClick="0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0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6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Animace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322" y="1484784"/>
            <a:ext cx="8662862" cy="48704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Ovál 3"/>
          <p:cNvSpPr/>
          <p:nvPr/>
        </p:nvSpPr>
        <p:spPr>
          <a:xfrm>
            <a:off x="1155157" y="1484784"/>
            <a:ext cx="4568971" cy="86409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vál 4"/>
          <p:cNvSpPr/>
          <p:nvPr/>
        </p:nvSpPr>
        <p:spPr>
          <a:xfrm>
            <a:off x="6444208" y="1763955"/>
            <a:ext cx="1042405" cy="64807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vál 5"/>
          <p:cNvSpPr/>
          <p:nvPr/>
        </p:nvSpPr>
        <p:spPr>
          <a:xfrm>
            <a:off x="7488101" y="1719090"/>
            <a:ext cx="1042405" cy="64807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5708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>
        <p:circle/>
      </p:transition>
    </mc:Choice>
    <mc:Fallback xmlns="">
      <p:transition spd="slow" advClick="0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0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6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ukládání souborů</a:t>
            </a: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190" y="1628800"/>
            <a:ext cx="8532435" cy="47971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Ovál 3"/>
          <p:cNvSpPr/>
          <p:nvPr/>
        </p:nvSpPr>
        <p:spPr>
          <a:xfrm>
            <a:off x="1907704" y="1802784"/>
            <a:ext cx="3528392" cy="36004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vál 4"/>
          <p:cNvSpPr/>
          <p:nvPr/>
        </p:nvSpPr>
        <p:spPr>
          <a:xfrm>
            <a:off x="1907704" y="2708920"/>
            <a:ext cx="3528392" cy="28803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4529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>
        <p:circle/>
      </p:transition>
    </mc:Choice>
    <mc:Fallback xmlns="">
      <p:transition spd="slow" advClick="0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0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cs-CZ" b="1" dirty="0" smtClean="0"/>
          </a:p>
          <a:p>
            <a:r>
              <a:rPr lang="cs-CZ" b="1" dirty="0" smtClean="0"/>
              <a:t>Autor : Mgr. Martin Kolský </a:t>
            </a:r>
            <a:endParaRPr lang="cs-CZ" dirty="0"/>
          </a:p>
          <a:p>
            <a:r>
              <a:rPr lang="cs-CZ" b="1" dirty="0"/>
              <a:t>O</a:t>
            </a:r>
            <a:r>
              <a:rPr lang="cs-CZ" b="1" dirty="0" smtClean="0"/>
              <a:t>bdobí vytvoření výukového materiálu : listopad 2012 </a:t>
            </a:r>
            <a:endParaRPr lang="cs-CZ" dirty="0"/>
          </a:p>
          <a:p>
            <a:r>
              <a:rPr lang="cs-CZ" b="1" dirty="0"/>
              <a:t>V</a:t>
            </a:r>
            <a:r>
              <a:rPr lang="cs-CZ" b="1" dirty="0" smtClean="0"/>
              <a:t>zdělávací obor : Informatika pro 7. ročník</a:t>
            </a:r>
          </a:p>
          <a:p>
            <a:r>
              <a:rPr lang="cs-CZ" b="1" dirty="0" smtClean="0"/>
              <a:t>Anotace </a:t>
            </a:r>
            <a:r>
              <a:rPr lang="cs-CZ" b="1" dirty="0"/>
              <a:t>: Prezentace </a:t>
            </a:r>
            <a:r>
              <a:rPr lang="cs-CZ" b="1" dirty="0" smtClean="0"/>
              <a:t>vysvětluje základy nastavení přechodů a animací snímků v prezentačním programu PowerPoint 2010.</a:t>
            </a:r>
            <a:endParaRPr lang="cs-CZ" b="1" dirty="0"/>
          </a:p>
          <a:p>
            <a:r>
              <a:rPr lang="cs-CZ" b="1" dirty="0"/>
              <a:t>Očekávaný výstup : </a:t>
            </a:r>
            <a:r>
              <a:rPr lang="cs-CZ" b="1" dirty="0" smtClean="0"/>
              <a:t>Žák dokáže nastavit přechody </a:t>
            </a:r>
            <a:r>
              <a:rPr lang="cs-CZ" b="1" dirty="0"/>
              <a:t>a </a:t>
            </a:r>
            <a:r>
              <a:rPr lang="cs-CZ" b="1" dirty="0" smtClean="0"/>
              <a:t>animace snímků.</a:t>
            </a:r>
            <a:endParaRPr lang="cs-CZ" b="1" dirty="0"/>
          </a:p>
          <a:p>
            <a:r>
              <a:rPr lang="cs-CZ" b="1" dirty="0" smtClean="0"/>
              <a:t>Obrazový </a:t>
            </a:r>
            <a:r>
              <a:rPr lang="cs-CZ" b="1" dirty="0"/>
              <a:t>zdroj : </a:t>
            </a:r>
            <a:r>
              <a:rPr lang="en-US" b="1" dirty="0"/>
              <a:t>Microsoft® Office 2010 Proofing Tools</a:t>
            </a:r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252728"/>
          </a:xfrm>
        </p:spPr>
        <p:txBody>
          <a:bodyPr>
            <a:noAutofit/>
          </a:bodyPr>
          <a:lstStyle/>
          <a:p>
            <a:r>
              <a:rPr lang="cs-CZ" sz="3200" dirty="0"/>
              <a:t>Název projektu : Objevujeme svět kolem nás</a:t>
            </a:r>
            <a:br>
              <a:rPr lang="cs-CZ" sz="3200" dirty="0"/>
            </a:br>
            <a:r>
              <a:rPr lang="cs-CZ" sz="3200" dirty="0" err="1"/>
              <a:t>Reg</a:t>
            </a:r>
            <a:r>
              <a:rPr lang="cs-CZ" sz="3200" dirty="0"/>
              <a:t>. číslo projektu: CZ.1.07/1.4.00/21.2040</a:t>
            </a:r>
            <a:br>
              <a:rPr lang="cs-CZ" sz="3200" dirty="0"/>
            </a:b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8001636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 advClick="0">
        <p:circle/>
      </p:transition>
    </mc:Choice>
    <mc:Fallback>
      <p:transition spd="slow" advClick="0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lnění">
  <a:themeElements>
    <a:clrScheme name="Vlnění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Vlnění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Vlnění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Vlnění">
  <a:themeElements>
    <a:clrScheme name="Vlnění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Vlnění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Vlnění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20</TotalTime>
  <Words>89</Words>
  <Application>Microsoft Office PowerPoint</Application>
  <PresentationFormat>Předvádění na obrazovce (4:3)</PresentationFormat>
  <Paragraphs>14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6</vt:i4>
      </vt:variant>
    </vt:vector>
  </HeadingPairs>
  <TitlesOfParts>
    <vt:vector size="8" baseType="lpstr">
      <vt:lpstr>Vlnění</vt:lpstr>
      <vt:lpstr>1_Vlnění</vt:lpstr>
      <vt:lpstr>Tento vzdělávací materiál vznikl  v rámci projektu EU – peníze školám</vt:lpstr>
      <vt:lpstr>PowerPoint 2010 – přechody, animace a způsoby ukládání</vt:lpstr>
      <vt:lpstr>Přechody</vt:lpstr>
      <vt:lpstr>Animace</vt:lpstr>
      <vt:lpstr>Typy ukládání souborů</vt:lpstr>
      <vt:lpstr>Název projektu : Objevujeme svět kolem nás Reg. číslo projektu: CZ.1.07/1.4.00/21.2040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2010 – přechody, animace a způsoby ukl</dc:title>
  <dc:creator>MK</dc:creator>
  <cp:lastModifiedBy>kolsma</cp:lastModifiedBy>
  <cp:revision>5</cp:revision>
  <dcterms:created xsi:type="dcterms:W3CDTF">2012-11-25T11:27:05Z</dcterms:created>
  <dcterms:modified xsi:type="dcterms:W3CDTF">2013-06-13T14:06:06Z</dcterms:modified>
</cp:coreProperties>
</file>