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D9CA14-479A-49BB-81E9-3C5D8AFA1C7D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D33A79-4128-470B-AFD1-5D01BDF9053B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3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PowerPoint 2010 – Nastavení „Akce“ - cvičení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Nastavte „Akci“ tak, aby po přetažení myší  začal hrát hudební klip.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– přehrát zvuk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862526" y="3068960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656335" y="4725144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510736" y="1683911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aoblený obdélníkový popisek 1"/>
          <p:cNvSpPr/>
          <p:nvPr/>
        </p:nvSpPr>
        <p:spPr>
          <a:xfrm>
            <a:off x="3923928" y="3176972"/>
            <a:ext cx="2232248" cy="1260140"/>
          </a:xfrm>
          <a:prstGeom prst="wedgeRoundRectCallout">
            <a:avLst>
              <a:gd name="adj1" fmla="val -137597"/>
              <a:gd name="adj2" fmla="val 65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Možnost zvolit přednastavený zvuk nebo jiný zvukový klip.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7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923928" y="3789040"/>
            <a:ext cx="50405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4932040" y="5373216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květen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má za úkol procvičit se žáky použití tlačítka „Akce“ v prezentačním programu PowerPoint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umí používat tlačítko „Akce“ v </a:t>
            </a:r>
            <a:r>
              <a:rPr lang="cs-CZ" b="1" dirty="0"/>
              <a:t>prezentačním programu PowerPoint 2010.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0164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PowerPoint 2010 – Nastavení „Akce“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PowerPoint 2010 – Nastavení „Akce“ - cvičení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Nastavte „Akci“ tak, aby po kliknutí na odkaz byl spuštěn úvodní snímek prezentace.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3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0" y="1628800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611560" y="1700808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547664" y="3078202"/>
            <a:ext cx="648072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700064" y="3573016"/>
            <a:ext cx="648072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PowerPoint 2010 – Nastavení „Akce“ - cvičení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Nastavte „Akci“ tak, aby po přetažení byl spuštěn úvodní snímek prezentace.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611560" y="1700808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851920" y="3789040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037134" y="3140968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PowerPoint 2010 – Nastavení „Akce“ - cvičení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Nastavte „Akci“ tak, aby po kliknutí na odkaz byl spuštěn výukový program  Chemie1.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3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– spustit program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9683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611560" y="1700808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619672" y="3068960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771800" y="3717032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95342" cy="48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7" name="Ovál 6"/>
          <p:cNvSpPr/>
          <p:nvPr/>
        </p:nvSpPr>
        <p:spPr>
          <a:xfrm>
            <a:off x="5004048" y="5229200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2483768" y="4365104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214</Words>
  <Application>Microsoft Office PowerPoint</Application>
  <PresentationFormat>Předvádění na obrazovce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Vlnění</vt:lpstr>
      <vt:lpstr>1_Vlnění</vt:lpstr>
      <vt:lpstr>Tento vzdělávací materiál vznikl  v rámci projektu EU – peníze školám</vt:lpstr>
      <vt:lpstr>PowerPoint 2010 – Nastavení „Akce“ - cvičení</vt:lpstr>
      <vt:lpstr>PowerPoint 2010 – Nastavení „Akce“ - cvičení</vt:lpstr>
      <vt:lpstr>Řešení</vt:lpstr>
      <vt:lpstr>PowerPoint 2010 – Nastavení „Akce“ - cvičení</vt:lpstr>
      <vt:lpstr>Řešení</vt:lpstr>
      <vt:lpstr>PowerPoint 2010 – Nastavení „Akce“ - cvičení</vt:lpstr>
      <vt:lpstr>Volba – spustit program</vt:lpstr>
      <vt:lpstr>Řešení</vt:lpstr>
      <vt:lpstr>PowerPoint 2010 – Nastavení „Akce“ - cvičení</vt:lpstr>
      <vt:lpstr>Volba – přehrát zvuk</vt:lpstr>
      <vt:lpstr>Řešení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2010 – Nastavení „Akce“ - cvičení</dc:title>
  <dc:creator>kolsma</dc:creator>
  <cp:lastModifiedBy>kolsma</cp:lastModifiedBy>
  <cp:revision>8</cp:revision>
  <dcterms:created xsi:type="dcterms:W3CDTF">2013-05-31T10:32:38Z</dcterms:created>
  <dcterms:modified xsi:type="dcterms:W3CDTF">2013-06-13T14:05:35Z</dcterms:modified>
</cp:coreProperties>
</file>