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61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CA14-479A-49BB-81E9-3C5D8AFA1C7D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3A79-4128-470B-AFD1-5D01BDF9053B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471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CA14-479A-49BB-81E9-3C5D8AFA1C7D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3A79-4128-470B-AFD1-5D01BDF9053B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418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CA14-479A-49BB-81E9-3C5D8AFA1C7D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3A79-4128-470B-AFD1-5D01BDF9053B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787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CA14-479A-49BB-81E9-3C5D8AFA1C7D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3A79-4128-470B-AFD1-5D01BDF9053B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573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CA14-479A-49BB-81E9-3C5D8AFA1C7D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3A79-4128-470B-AFD1-5D01BDF9053B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751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CA14-479A-49BB-81E9-3C5D8AFA1C7D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3A79-4128-470B-AFD1-5D01BDF9053B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788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CA14-479A-49BB-81E9-3C5D8AFA1C7D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3A79-4128-470B-AFD1-5D01BDF9053B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17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CA14-479A-49BB-81E9-3C5D8AFA1C7D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3A79-4128-470B-AFD1-5D01BDF9053B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36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CA14-479A-49BB-81E9-3C5D8AFA1C7D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3A79-4128-470B-AFD1-5D01BDF9053B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838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CA14-479A-49BB-81E9-3C5D8AFA1C7D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3A79-4128-470B-AFD1-5D01BDF9053B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571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CA14-479A-49BB-81E9-3C5D8AFA1C7D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3A79-4128-470B-AFD1-5D01BDF9053B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184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CA14-479A-49BB-81E9-3C5D8AFA1C7D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3A79-4128-470B-AFD1-5D01BDF9053B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300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CA14-479A-49BB-81E9-3C5D8AFA1C7D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3A79-4128-470B-AFD1-5D01BDF9053B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962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CA14-479A-49BB-81E9-3C5D8AFA1C7D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3A79-4128-470B-AFD1-5D01BDF9053B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222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CA14-479A-49BB-81E9-3C5D8AFA1C7D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3A79-4128-470B-AFD1-5D01BDF9053B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76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1735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990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6839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976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8179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9316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032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CA14-479A-49BB-81E9-3C5D8AFA1C7D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3A79-4128-470B-AFD1-5D01BDF9053B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287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707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7923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7786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61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CA14-479A-49BB-81E9-3C5D8AFA1C7D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3A79-4128-470B-AFD1-5D01BDF9053B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5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CA14-479A-49BB-81E9-3C5D8AFA1C7D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3A79-4128-470B-AFD1-5D01BDF9053B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370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CA14-479A-49BB-81E9-3C5D8AFA1C7D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3A79-4128-470B-AFD1-5D01BDF9053B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621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CA14-479A-49BB-81E9-3C5D8AFA1C7D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3A79-4128-470B-AFD1-5D01BDF9053B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600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CA14-479A-49BB-81E9-3C5D8AFA1C7D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3A79-4128-470B-AFD1-5D01BDF9053B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702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9CA14-479A-49BB-81E9-3C5D8AFA1C7D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3A79-4128-470B-AFD1-5D01BDF9053B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501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FD9CA14-479A-49BB-81E9-3C5D8AFA1C7D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DD33A79-4128-470B-AFD1-5D01BDF9053B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428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FD9CA14-479A-49BB-81E9-3C5D8AFA1C7D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DD33A79-4128-470B-AFD1-5D01BDF9053B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362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19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7990656" cy="12474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Tento vzdělávací materiál vznikl </a:t>
            </a:r>
            <a:br>
              <a:rPr lang="cs-CZ" dirty="0" smtClean="0"/>
            </a:br>
            <a:r>
              <a:rPr lang="cs-CZ" dirty="0" smtClean="0"/>
              <a:t>v rámci projektu EU – peníze školám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944"/>
          </a:xfrm>
        </p:spPr>
        <p:txBody>
          <a:bodyPr>
            <a:normAutofit/>
          </a:bodyPr>
          <a:lstStyle/>
          <a:p>
            <a:r>
              <a:rPr lang="cs-CZ" sz="2400" dirty="0"/>
              <a:t>Název projektu : Objevujeme svět kolem nás</a:t>
            </a:r>
            <a:br>
              <a:rPr lang="cs-CZ" sz="2400" dirty="0"/>
            </a:br>
            <a:r>
              <a:rPr lang="cs-CZ" sz="2400" dirty="0" err="1"/>
              <a:t>Reg</a:t>
            </a:r>
            <a:r>
              <a:rPr lang="cs-CZ" sz="2400" dirty="0"/>
              <a:t>. číslo projektu: CZ.1.07/1.4.00/21.2040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6672"/>
            <a:ext cx="6084916" cy="148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833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PowerPoint 2010 – Nastavení „Akce“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3630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Pomocí tlačítka „Akce“ se může:</a:t>
            </a:r>
            <a:endParaRPr lang="cs-CZ" sz="40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Clr>
                <a:srgbClr val="FF0000"/>
              </a:buClr>
              <a:buAutoNum type="arabicPeriod"/>
            </a:pPr>
            <a:r>
              <a:rPr lang="cs-CZ" dirty="0" smtClean="0"/>
              <a:t>Spustit jiný snímek v prezentaci.</a:t>
            </a:r>
          </a:p>
          <a:p>
            <a:pPr marL="457200" indent="-457200">
              <a:buClr>
                <a:srgbClr val="FF0000"/>
              </a:buClr>
              <a:buAutoNum type="arabicPeriod"/>
            </a:pPr>
            <a:r>
              <a:rPr lang="cs-CZ" dirty="0" smtClean="0"/>
              <a:t>Spustit jiný program.</a:t>
            </a:r>
          </a:p>
          <a:p>
            <a:pPr marL="457200" indent="-457200">
              <a:buClr>
                <a:srgbClr val="FF0000"/>
              </a:buClr>
              <a:buAutoNum type="arabicPeriod"/>
            </a:pPr>
            <a:r>
              <a:rPr lang="cs-CZ" dirty="0" smtClean="0"/>
              <a:t>Spustit zvuk.</a:t>
            </a:r>
          </a:p>
          <a:p>
            <a:pPr marL="457200" indent="-457200">
              <a:buAutoNum type="arabicPeriod"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620688"/>
            <a:ext cx="3519399" cy="1979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833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„Akce“ může proběhnout při kliknutí myši nebo při přetažení myší.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8595342" cy="4834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ál 5"/>
          <p:cNvSpPr/>
          <p:nvPr/>
        </p:nvSpPr>
        <p:spPr>
          <a:xfrm>
            <a:off x="1547664" y="2924944"/>
            <a:ext cx="936104" cy="21602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467544" y="1700808"/>
            <a:ext cx="936104" cy="21602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15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b="1" dirty="0" smtClean="0"/>
          </a:p>
          <a:p>
            <a:r>
              <a:rPr lang="cs-CZ" b="1" dirty="0" smtClean="0"/>
              <a:t>Autor : Mgr. Martin Kolský </a:t>
            </a:r>
            <a:endParaRPr lang="cs-CZ" dirty="0"/>
          </a:p>
          <a:p>
            <a:r>
              <a:rPr lang="cs-CZ" b="1" dirty="0"/>
              <a:t>O</a:t>
            </a:r>
            <a:r>
              <a:rPr lang="cs-CZ" b="1" dirty="0" smtClean="0"/>
              <a:t>bdobí vytvoření výukového materiálu : květen 2013 </a:t>
            </a:r>
            <a:endParaRPr lang="cs-CZ" dirty="0"/>
          </a:p>
          <a:p>
            <a:r>
              <a:rPr lang="cs-CZ" b="1" dirty="0"/>
              <a:t>V</a:t>
            </a:r>
            <a:r>
              <a:rPr lang="cs-CZ" b="1" dirty="0" smtClean="0"/>
              <a:t>zdělávací obor : Informatika pro 7. ročník</a:t>
            </a:r>
          </a:p>
          <a:p>
            <a:r>
              <a:rPr lang="cs-CZ" b="1" dirty="0" smtClean="0"/>
              <a:t>Anotace </a:t>
            </a:r>
            <a:r>
              <a:rPr lang="cs-CZ" b="1" dirty="0"/>
              <a:t>: Prezentace </a:t>
            </a:r>
            <a:r>
              <a:rPr lang="cs-CZ" b="1" dirty="0" smtClean="0"/>
              <a:t>vysvětluje použití tlačítka „Akce“ v prezentačním programu PowerPoint 2010.</a:t>
            </a:r>
            <a:endParaRPr lang="cs-CZ" b="1" dirty="0"/>
          </a:p>
          <a:p>
            <a:r>
              <a:rPr lang="cs-CZ" b="1" dirty="0"/>
              <a:t>Očekávaný výstup : </a:t>
            </a:r>
            <a:r>
              <a:rPr lang="cs-CZ" b="1" dirty="0" smtClean="0"/>
              <a:t>Žák chápe možnosti použití tlačítka „Akce“ v </a:t>
            </a:r>
            <a:r>
              <a:rPr lang="cs-CZ" b="1" dirty="0"/>
              <a:t>prezentačním programu PowerPoint 2010.</a:t>
            </a:r>
          </a:p>
          <a:p>
            <a:r>
              <a:rPr lang="cs-CZ" b="1" dirty="0" smtClean="0"/>
              <a:t>Obrazový </a:t>
            </a:r>
            <a:r>
              <a:rPr lang="cs-CZ" b="1" dirty="0"/>
              <a:t>zdroj : </a:t>
            </a:r>
            <a:r>
              <a:rPr lang="en-US" b="1" dirty="0"/>
              <a:t>Microsoft® Office 2010 Proofing Tools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Autofit/>
          </a:bodyPr>
          <a:lstStyle/>
          <a:p>
            <a:r>
              <a:rPr lang="cs-CZ" sz="3200" dirty="0"/>
              <a:t>Název projektu : Objevujeme svět kolem nás</a:t>
            </a:r>
            <a:br>
              <a:rPr lang="cs-CZ" sz="3200" dirty="0"/>
            </a:br>
            <a:r>
              <a:rPr lang="cs-CZ" sz="3200" dirty="0" err="1"/>
              <a:t>Reg</a:t>
            </a:r>
            <a:r>
              <a:rPr lang="cs-CZ" sz="3200" dirty="0"/>
              <a:t>. číslo projektu: CZ.1.07/1.4.00/21.2040</a:t>
            </a:r>
            <a:br>
              <a:rPr lang="cs-CZ" sz="3200" dirty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22160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>
        <p:circle/>
      </p:transition>
    </mc:Choice>
    <mc:Fallback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121</Words>
  <Application>Microsoft Office PowerPoint</Application>
  <PresentationFormat>Předvádění na obrazovce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Vlnění</vt:lpstr>
      <vt:lpstr>1_Vlnění</vt:lpstr>
      <vt:lpstr>2_Vlnění</vt:lpstr>
      <vt:lpstr>Tento vzdělávací materiál vznikl  v rámci projektu EU – peníze školám</vt:lpstr>
      <vt:lpstr>PowerPoint 2010 – Nastavení „Akce“</vt:lpstr>
      <vt:lpstr>Pomocí tlačítka „Akce“ se může:</vt:lpstr>
      <vt:lpstr>„Akce“ může proběhnout při kliknutí myši nebo při přetažení myší.</vt:lpstr>
      <vt:lpstr>Název projektu : Objevujeme svět kolem nás Reg. číslo projektu: CZ.1.07/1.4.00/21.2040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2010 – Nastavení „Akce“</dc:title>
  <dc:creator>kolsma</dc:creator>
  <cp:lastModifiedBy>kolsma</cp:lastModifiedBy>
  <cp:revision>4</cp:revision>
  <dcterms:created xsi:type="dcterms:W3CDTF">2013-05-31T10:16:11Z</dcterms:created>
  <dcterms:modified xsi:type="dcterms:W3CDTF">2013-06-13T14:05:49Z</dcterms:modified>
</cp:coreProperties>
</file>