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61" r:id="rId4"/>
    <p:sldId id="257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9CA14-479A-49BB-81E9-3C5D8AFA1C7D}" type="datetimeFigureOut">
              <a:rPr lang="cs-CZ" smtClean="0">
                <a:solidFill>
                  <a:srgbClr val="073E87"/>
                </a:solidFill>
              </a:rPr>
              <a:pPr/>
              <a:t>13.6.2013</a:t>
            </a:fld>
            <a:endParaRPr lang="cs-CZ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3A79-4128-470B-AFD1-5D01BDF9053B}" type="slidenum">
              <a:rPr lang="cs-CZ" smtClean="0">
                <a:solidFill>
                  <a:srgbClr val="073E87"/>
                </a:solidFill>
              </a:rPr>
              <a:pPr/>
              <a:t>‹#›</a:t>
            </a:fld>
            <a:endParaRPr lang="cs-CZ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471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:circle/>
      </p:transition>
    </mc:Choice>
    <mc:Fallback xmlns="">
      <p:transition spd="slow" advClick="0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9CA14-479A-49BB-81E9-3C5D8AFA1C7D}" type="datetimeFigureOut">
              <a:rPr lang="cs-CZ" smtClean="0">
                <a:solidFill>
                  <a:srgbClr val="073E87"/>
                </a:solidFill>
              </a:rPr>
              <a:pPr/>
              <a:t>13.6.2013</a:t>
            </a:fld>
            <a:endParaRPr lang="cs-CZ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3A79-4128-470B-AFD1-5D01BDF9053B}" type="slidenum">
              <a:rPr lang="cs-CZ" smtClean="0">
                <a:solidFill>
                  <a:srgbClr val="073E87"/>
                </a:solidFill>
              </a:rPr>
              <a:pPr/>
              <a:t>‹#›</a:t>
            </a:fld>
            <a:endParaRPr lang="cs-CZ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2418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:circle/>
      </p:transition>
    </mc:Choice>
    <mc:Fallback xmlns="">
      <p:transition spd="slow" advClick="0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9CA14-479A-49BB-81E9-3C5D8AFA1C7D}" type="datetimeFigureOut">
              <a:rPr lang="cs-CZ" smtClean="0">
                <a:solidFill>
                  <a:srgbClr val="073E87"/>
                </a:solidFill>
              </a:rPr>
              <a:pPr/>
              <a:t>13.6.2013</a:t>
            </a:fld>
            <a:endParaRPr lang="cs-CZ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3A79-4128-470B-AFD1-5D01BDF9053B}" type="slidenum">
              <a:rPr lang="cs-CZ" smtClean="0">
                <a:solidFill>
                  <a:srgbClr val="073E87"/>
                </a:solidFill>
              </a:rPr>
              <a:pPr/>
              <a:t>‹#›</a:t>
            </a:fld>
            <a:endParaRPr lang="cs-CZ">
              <a:solidFill>
                <a:srgbClr val="073E87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787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:circle/>
      </p:transition>
    </mc:Choice>
    <mc:Fallback xmlns="">
      <p:transition spd="slow" advClick="0">
        <p:circl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9CA14-479A-49BB-81E9-3C5D8AFA1C7D}" type="datetimeFigureOut">
              <a:rPr lang="cs-CZ" smtClean="0">
                <a:solidFill>
                  <a:srgbClr val="073E87"/>
                </a:solidFill>
              </a:rPr>
              <a:pPr/>
              <a:t>13.6.2013</a:t>
            </a:fld>
            <a:endParaRPr lang="cs-CZ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3A79-4128-470B-AFD1-5D01BDF9053B}" type="slidenum">
              <a:rPr lang="cs-CZ" smtClean="0">
                <a:solidFill>
                  <a:srgbClr val="073E87"/>
                </a:solidFill>
              </a:rPr>
              <a:pPr/>
              <a:t>‹#›</a:t>
            </a:fld>
            <a:endParaRPr lang="cs-CZ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573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:circle/>
      </p:transition>
    </mc:Choice>
    <mc:Fallback xmlns="">
      <p:transition spd="slow" advClick="0">
        <p:circl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9CA14-479A-49BB-81E9-3C5D8AFA1C7D}" type="datetimeFigureOut">
              <a:rPr lang="cs-CZ" smtClean="0">
                <a:solidFill>
                  <a:srgbClr val="073E87"/>
                </a:solidFill>
              </a:rPr>
              <a:pPr/>
              <a:t>13.6.2013</a:t>
            </a:fld>
            <a:endParaRPr lang="cs-CZ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3A79-4128-470B-AFD1-5D01BDF9053B}" type="slidenum">
              <a:rPr lang="cs-CZ" smtClean="0">
                <a:solidFill>
                  <a:srgbClr val="073E87"/>
                </a:solidFill>
              </a:rPr>
              <a:pPr/>
              <a:t>‹#›</a:t>
            </a:fld>
            <a:endParaRPr lang="cs-CZ">
              <a:solidFill>
                <a:srgbClr val="073E87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751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:circle/>
      </p:transition>
    </mc:Choice>
    <mc:Fallback xmlns="">
      <p:transition spd="slow" advClick="0">
        <p:circl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9CA14-479A-49BB-81E9-3C5D8AFA1C7D}" type="datetimeFigureOut">
              <a:rPr lang="cs-CZ" smtClean="0">
                <a:solidFill>
                  <a:srgbClr val="073E87"/>
                </a:solidFill>
              </a:rPr>
              <a:pPr/>
              <a:t>13.6.2013</a:t>
            </a:fld>
            <a:endParaRPr lang="cs-CZ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3A79-4128-470B-AFD1-5D01BDF9053B}" type="slidenum">
              <a:rPr lang="cs-CZ" smtClean="0">
                <a:solidFill>
                  <a:srgbClr val="073E87"/>
                </a:solidFill>
              </a:rPr>
              <a:pPr/>
              <a:t>‹#›</a:t>
            </a:fld>
            <a:endParaRPr lang="cs-CZ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6788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:circle/>
      </p:transition>
    </mc:Choice>
    <mc:Fallback xmlns="">
      <p:transition spd="slow" advClick="0">
        <p:circl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9CA14-479A-49BB-81E9-3C5D8AFA1C7D}" type="datetimeFigureOut">
              <a:rPr lang="cs-CZ" smtClean="0">
                <a:solidFill>
                  <a:srgbClr val="073E87"/>
                </a:solidFill>
              </a:rPr>
              <a:pPr/>
              <a:t>13.6.2013</a:t>
            </a:fld>
            <a:endParaRPr lang="cs-CZ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3A79-4128-470B-AFD1-5D01BDF9053B}" type="slidenum">
              <a:rPr lang="cs-CZ" smtClean="0">
                <a:solidFill>
                  <a:srgbClr val="073E87"/>
                </a:solidFill>
              </a:rPr>
              <a:pPr/>
              <a:t>‹#›</a:t>
            </a:fld>
            <a:endParaRPr lang="cs-CZ">
              <a:solidFill>
                <a:srgbClr val="073E87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170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:circle/>
      </p:transition>
    </mc:Choice>
    <mc:Fallback xmlns="">
      <p:transition spd="slow" advClick="0">
        <p:circl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9CA14-479A-49BB-81E9-3C5D8AFA1C7D}" type="datetimeFigureOut">
              <a:rPr lang="cs-CZ" smtClean="0">
                <a:solidFill>
                  <a:srgbClr val="073E87"/>
                </a:solidFill>
              </a:rPr>
              <a:pPr/>
              <a:t>13.6.2013</a:t>
            </a:fld>
            <a:endParaRPr lang="cs-CZ">
              <a:solidFill>
                <a:srgbClr val="073E8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73E8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3A79-4128-470B-AFD1-5D01BDF9053B}" type="slidenum">
              <a:rPr lang="cs-CZ" smtClean="0">
                <a:solidFill>
                  <a:srgbClr val="073E87"/>
                </a:solidFill>
              </a:rPr>
              <a:pPr/>
              <a:t>‹#›</a:t>
            </a:fld>
            <a:endParaRPr lang="cs-CZ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364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:circle/>
      </p:transition>
    </mc:Choice>
    <mc:Fallback xmlns="">
      <p:transition spd="slow" advClick="0">
        <p:circl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9CA14-479A-49BB-81E9-3C5D8AFA1C7D}" type="datetimeFigureOut">
              <a:rPr lang="cs-CZ" smtClean="0">
                <a:solidFill>
                  <a:srgbClr val="073E87"/>
                </a:solidFill>
              </a:rPr>
              <a:pPr/>
              <a:t>13.6.2013</a:t>
            </a:fld>
            <a:endParaRPr lang="cs-CZ">
              <a:solidFill>
                <a:srgbClr val="073E8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73E8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3A79-4128-470B-AFD1-5D01BDF9053B}" type="slidenum">
              <a:rPr lang="cs-CZ" smtClean="0">
                <a:solidFill>
                  <a:srgbClr val="073E87"/>
                </a:solidFill>
              </a:rPr>
              <a:pPr/>
              <a:t>‹#›</a:t>
            </a:fld>
            <a:endParaRPr lang="cs-CZ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838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:circle/>
      </p:transition>
    </mc:Choice>
    <mc:Fallback xmlns="">
      <p:transition spd="slow" advClick="0">
        <p:circl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9CA14-479A-49BB-81E9-3C5D8AFA1C7D}" type="datetimeFigureOut">
              <a:rPr lang="cs-CZ" smtClean="0">
                <a:solidFill>
                  <a:srgbClr val="073E87"/>
                </a:solidFill>
              </a:rPr>
              <a:pPr/>
              <a:t>13.6.2013</a:t>
            </a:fld>
            <a:endParaRPr lang="cs-CZ">
              <a:solidFill>
                <a:srgbClr val="073E8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3A79-4128-470B-AFD1-5D01BDF9053B}" type="slidenum">
              <a:rPr lang="cs-CZ" smtClean="0">
                <a:solidFill>
                  <a:srgbClr val="073E87"/>
                </a:solidFill>
              </a:rPr>
              <a:pPr/>
              <a:t>‹#›</a:t>
            </a:fld>
            <a:endParaRPr lang="cs-CZ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571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:circle/>
      </p:transition>
    </mc:Choice>
    <mc:Fallback xmlns="">
      <p:transition spd="slow" advClick="0">
        <p:circl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9CA14-479A-49BB-81E9-3C5D8AFA1C7D}" type="datetimeFigureOut">
              <a:rPr lang="cs-CZ" smtClean="0">
                <a:solidFill>
                  <a:srgbClr val="073E87"/>
                </a:solidFill>
              </a:rPr>
              <a:pPr/>
              <a:t>13.6.2013</a:t>
            </a:fld>
            <a:endParaRPr lang="cs-CZ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3A79-4128-470B-AFD1-5D01BDF9053B}" type="slidenum">
              <a:rPr lang="cs-CZ" smtClean="0">
                <a:solidFill>
                  <a:srgbClr val="073E87"/>
                </a:solidFill>
              </a:rPr>
              <a:pPr/>
              <a:t>‹#›</a:t>
            </a:fld>
            <a:endParaRPr lang="cs-CZ">
              <a:solidFill>
                <a:srgbClr val="073E87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184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:circle/>
      </p:transition>
    </mc:Choice>
    <mc:Fallback xmlns="">
      <p:transition spd="slow" advClick="0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9CA14-479A-49BB-81E9-3C5D8AFA1C7D}" type="datetimeFigureOut">
              <a:rPr lang="cs-CZ" smtClean="0">
                <a:solidFill>
                  <a:srgbClr val="073E87"/>
                </a:solidFill>
              </a:rPr>
              <a:pPr/>
              <a:t>13.6.2013</a:t>
            </a:fld>
            <a:endParaRPr lang="cs-CZ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3A79-4128-470B-AFD1-5D01BDF9053B}" type="slidenum">
              <a:rPr lang="cs-CZ" smtClean="0">
                <a:solidFill>
                  <a:srgbClr val="073E87"/>
                </a:solidFill>
              </a:rPr>
              <a:pPr/>
              <a:t>‹#›</a:t>
            </a:fld>
            <a:endParaRPr lang="cs-CZ">
              <a:solidFill>
                <a:srgbClr val="073E87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300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:circle/>
      </p:transition>
    </mc:Choice>
    <mc:Fallback xmlns="">
      <p:transition spd="slow" advClick="0">
        <p:circl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9CA14-479A-49BB-81E9-3C5D8AFA1C7D}" type="datetimeFigureOut">
              <a:rPr lang="cs-CZ" smtClean="0">
                <a:solidFill>
                  <a:srgbClr val="073E87"/>
                </a:solidFill>
              </a:rPr>
              <a:pPr/>
              <a:t>13.6.2013</a:t>
            </a:fld>
            <a:endParaRPr lang="cs-CZ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3A79-4128-470B-AFD1-5D01BDF9053B}" type="slidenum">
              <a:rPr lang="cs-CZ" smtClean="0">
                <a:solidFill>
                  <a:srgbClr val="073E87"/>
                </a:solidFill>
              </a:rPr>
              <a:pPr/>
              <a:t>‹#›</a:t>
            </a:fld>
            <a:endParaRPr lang="cs-CZ">
              <a:solidFill>
                <a:srgbClr val="073E87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962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:circle/>
      </p:transition>
    </mc:Choice>
    <mc:Fallback xmlns="">
      <p:transition spd="slow" advClick="0">
        <p:circl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9CA14-479A-49BB-81E9-3C5D8AFA1C7D}" type="datetimeFigureOut">
              <a:rPr lang="cs-CZ" smtClean="0">
                <a:solidFill>
                  <a:srgbClr val="073E87"/>
                </a:solidFill>
              </a:rPr>
              <a:pPr/>
              <a:t>13.6.2013</a:t>
            </a:fld>
            <a:endParaRPr lang="cs-CZ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3A79-4128-470B-AFD1-5D01BDF9053B}" type="slidenum">
              <a:rPr lang="cs-CZ" smtClean="0">
                <a:solidFill>
                  <a:srgbClr val="073E87"/>
                </a:solidFill>
              </a:rPr>
              <a:pPr/>
              <a:t>‹#›</a:t>
            </a:fld>
            <a:endParaRPr lang="cs-CZ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222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:circle/>
      </p:transition>
    </mc:Choice>
    <mc:Fallback xmlns="">
      <p:transition spd="slow" advClick="0">
        <p:circl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9CA14-479A-49BB-81E9-3C5D8AFA1C7D}" type="datetimeFigureOut">
              <a:rPr lang="cs-CZ" smtClean="0">
                <a:solidFill>
                  <a:srgbClr val="073E87"/>
                </a:solidFill>
              </a:rPr>
              <a:pPr/>
              <a:t>13.6.2013</a:t>
            </a:fld>
            <a:endParaRPr lang="cs-CZ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3A79-4128-470B-AFD1-5D01BDF9053B}" type="slidenum">
              <a:rPr lang="cs-CZ" smtClean="0">
                <a:solidFill>
                  <a:srgbClr val="073E87"/>
                </a:solidFill>
              </a:rPr>
              <a:pPr/>
              <a:t>‹#›</a:t>
            </a:fld>
            <a:endParaRPr lang="cs-CZ">
              <a:solidFill>
                <a:srgbClr val="073E87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765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:circle/>
      </p:transition>
    </mc:Choice>
    <mc:Fallback xmlns="">
      <p:transition spd="slow" advClick="0">
        <p:circl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D881A-1B7B-415A-B2FC-819353551B49}" type="datetimeFigureOut">
              <a:rPr lang="cs-CZ" smtClean="0">
                <a:solidFill>
                  <a:srgbClr val="073E87"/>
                </a:solidFill>
              </a:rPr>
              <a:pPr/>
              <a:t>13.6.2013</a:t>
            </a:fld>
            <a:endParaRPr lang="cs-CZ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9C2CC-EDF8-4B38-899D-768403A6E10D}" type="slidenum">
              <a:rPr lang="cs-CZ" smtClean="0">
                <a:solidFill>
                  <a:srgbClr val="073E87"/>
                </a:solidFill>
              </a:rPr>
              <a:pPr/>
              <a:t>‹#›</a:t>
            </a:fld>
            <a:endParaRPr lang="cs-CZ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51735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D881A-1B7B-415A-B2FC-819353551B49}" type="datetimeFigureOut">
              <a:rPr lang="cs-CZ" smtClean="0">
                <a:solidFill>
                  <a:srgbClr val="073E87"/>
                </a:solidFill>
              </a:rPr>
              <a:pPr/>
              <a:t>13.6.2013</a:t>
            </a:fld>
            <a:endParaRPr lang="cs-CZ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9C2CC-EDF8-4B38-899D-768403A6E10D}" type="slidenum">
              <a:rPr lang="cs-CZ" smtClean="0">
                <a:solidFill>
                  <a:srgbClr val="073E87"/>
                </a:solidFill>
              </a:rPr>
              <a:pPr/>
              <a:t>‹#›</a:t>
            </a:fld>
            <a:endParaRPr lang="cs-CZ">
              <a:solidFill>
                <a:srgbClr val="073E87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69909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D881A-1B7B-415A-B2FC-819353551B49}" type="datetimeFigureOut">
              <a:rPr lang="cs-CZ" smtClean="0">
                <a:solidFill>
                  <a:srgbClr val="073E87"/>
                </a:solidFill>
              </a:rPr>
              <a:pPr/>
              <a:t>13.6.2013</a:t>
            </a:fld>
            <a:endParaRPr lang="cs-CZ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9C2CC-EDF8-4B38-899D-768403A6E10D}" type="slidenum">
              <a:rPr lang="cs-CZ" smtClean="0">
                <a:solidFill>
                  <a:srgbClr val="073E87"/>
                </a:solidFill>
              </a:rPr>
              <a:pPr/>
              <a:t>‹#›</a:t>
            </a:fld>
            <a:endParaRPr lang="cs-CZ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68390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D881A-1B7B-415A-B2FC-819353551B49}" type="datetimeFigureOut">
              <a:rPr lang="cs-CZ" smtClean="0">
                <a:solidFill>
                  <a:srgbClr val="073E87"/>
                </a:solidFill>
              </a:rPr>
              <a:pPr/>
              <a:t>13.6.2013</a:t>
            </a:fld>
            <a:endParaRPr lang="cs-CZ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9C2CC-EDF8-4B38-899D-768403A6E10D}" type="slidenum">
              <a:rPr lang="cs-CZ" smtClean="0">
                <a:solidFill>
                  <a:srgbClr val="073E87"/>
                </a:solidFill>
              </a:rPr>
              <a:pPr/>
              <a:t>‹#›</a:t>
            </a:fld>
            <a:endParaRPr lang="cs-CZ">
              <a:solidFill>
                <a:srgbClr val="073E87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89762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D881A-1B7B-415A-B2FC-819353551B49}" type="datetimeFigureOut">
              <a:rPr lang="cs-CZ" smtClean="0">
                <a:solidFill>
                  <a:srgbClr val="073E87"/>
                </a:solidFill>
              </a:rPr>
              <a:pPr/>
              <a:t>13.6.2013</a:t>
            </a:fld>
            <a:endParaRPr lang="cs-CZ">
              <a:solidFill>
                <a:srgbClr val="073E8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73E8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9C2CC-EDF8-4B38-899D-768403A6E10D}" type="slidenum">
              <a:rPr lang="cs-CZ" smtClean="0">
                <a:solidFill>
                  <a:srgbClr val="073E87"/>
                </a:solidFill>
              </a:rPr>
              <a:pPr/>
              <a:t>‹#›</a:t>
            </a:fld>
            <a:endParaRPr lang="cs-CZ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81792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D881A-1B7B-415A-B2FC-819353551B49}" type="datetimeFigureOut">
              <a:rPr lang="cs-CZ" smtClean="0">
                <a:solidFill>
                  <a:srgbClr val="073E87"/>
                </a:solidFill>
              </a:rPr>
              <a:pPr/>
              <a:t>13.6.2013</a:t>
            </a:fld>
            <a:endParaRPr lang="cs-CZ">
              <a:solidFill>
                <a:srgbClr val="073E8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73E8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9C2CC-EDF8-4B38-899D-768403A6E10D}" type="slidenum">
              <a:rPr lang="cs-CZ" smtClean="0">
                <a:solidFill>
                  <a:srgbClr val="073E87"/>
                </a:solidFill>
              </a:rPr>
              <a:pPr/>
              <a:t>‹#›</a:t>
            </a:fld>
            <a:endParaRPr lang="cs-CZ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93163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D881A-1B7B-415A-B2FC-819353551B49}" type="datetimeFigureOut">
              <a:rPr lang="cs-CZ" smtClean="0">
                <a:solidFill>
                  <a:srgbClr val="073E87"/>
                </a:solidFill>
              </a:rPr>
              <a:pPr/>
              <a:t>13.6.2013</a:t>
            </a:fld>
            <a:endParaRPr lang="cs-CZ">
              <a:solidFill>
                <a:srgbClr val="073E8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9C2CC-EDF8-4B38-899D-768403A6E10D}" type="slidenum">
              <a:rPr lang="cs-CZ" smtClean="0">
                <a:solidFill>
                  <a:srgbClr val="073E87"/>
                </a:solidFill>
              </a:rPr>
              <a:pPr/>
              <a:t>‹#›</a:t>
            </a:fld>
            <a:endParaRPr lang="cs-CZ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032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9CA14-479A-49BB-81E9-3C5D8AFA1C7D}" type="datetimeFigureOut">
              <a:rPr lang="cs-CZ" smtClean="0">
                <a:solidFill>
                  <a:srgbClr val="073E87"/>
                </a:solidFill>
              </a:rPr>
              <a:pPr/>
              <a:t>13.6.2013</a:t>
            </a:fld>
            <a:endParaRPr lang="cs-CZ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3A79-4128-470B-AFD1-5D01BDF9053B}" type="slidenum">
              <a:rPr lang="cs-CZ" smtClean="0">
                <a:solidFill>
                  <a:srgbClr val="073E87"/>
                </a:solidFill>
              </a:rPr>
              <a:pPr/>
              <a:t>‹#›</a:t>
            </a:fld>
            <a:endParaRPr lang="cs-CZ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287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:circle/>
      </p:transition>
    </mc:Choice>
    <mc:Fallback xmlns="">
      <p:transition spd="slow" advClick="0">
        <p:circl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D881A-1B7B-415A-B2FC-819353551B49}" type="datetimeFigureOut">
              <a:rPr lang="cs-CZ" smtClean="0">
                <a:solidFill>
                  <a:srgbClr val="073E87"/>
                </a:solidFill>
              </a:rPr>
              <a:pPr/>
              <a:t>13.6.2013</a:t>
            </a:fld>
            <a:endParaRPr lang="cs-CZ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9C2CC-EDF8-4B38-899D-768403A6E10D}" type="slidenum">
              <a:rPr lang="cs-CZ" smtClean="0">
                <a:solidFill>
                  <a:srgbClr val="073E87"/>
                </a:solidFill>
              </a:rPr>
              <a:pPr/>
              <a:t>‹#›</a:t>
            </a:fld>
            <a:endParaRPr lang="cs-CZ">
              <a:solidFill>
                <a:srgbClr val="073E87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7074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D881A-1B7B-415A-B2FC-819353551B49}" type="datetimeFigureOut">
              <a:rPr lang="cs-CZ" smtClean="0">
                <a:solidFill>
                  <a:srgbClr val="073E87"/>
                </a:solidFill>
              </a:rPr>
              <a:pPr/>
              <a:t>13.6.2013</a:t>
            </a:fld>
            <a:endParaRPr lang="cs-CZ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9C2CC-EDF8-4B38-899D-768403A6E10D}" type="slidenum">
              <a:rPr lang="cs-CZ" smtClean="0">
                <a:solidFill>
                  <a:srgbClr val="073E87"/>
                </a:solidFill>
              </a:rPr>
              <a:pPr/>
              <a:t>‹#›</a:t>
            </a:fld>
            <a:endParaRPr lang="cs-CZ">
              <a:solidFill>
                <a:srgbClr val="073E87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79231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D881A-1B7B-415A-B2FC-819353551B49}" type="datetimeFigureOut">
              <a:rPr lang="cs-CZ" smtClean="0">
                <a:solidFill>
                  <a:srgbClr val="073E87"/>
                </a:solidFill>
              </a:rPr>
              <a:pPr/>
              <a:t>13.6.2013</a:t>
            </a:fld>
            <a:endParaRPr lang="cs-CZ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9C2CC-EDF8-4B38-899D-768403A6E10D}" type="slidenum">
              <a:rPr lang="cs-CZ" smtClean="0">
                <a:solidFill>
                  <a:srgbClr val="073E87"/>
                </a:solidFill>
              </a:rPr>
              <a:pPr/>
              <a:t>‹#›</a:t>
            </a:fld>
            <a:endParaRPr lang="cs-CZ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77866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D881A-1B7B-415A-B2FC-819353551B49}" type="datetimeFigureOut">
              <a:rPr lang="cs-CZ" smtClean="0">
                <a:solidFill>
                  <a:srgbClr val="073E87"/>
                </a:solidFill>
              </a:rPr>
              <a:pPr/>
              <a:t>13.6.2013</a:t>
            </a:fld>
            <a:endParaRPr lang="cs-CZ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9C2CC-EDF8-4B38-899D-768403A6E10D}" type="slidenum">
              <a:rPr lang="cs-CZ" smtClean="0">
                <a:solidFill>
                  <a:srgbClr val="073E87"/>
                </a:solidFill>
              </a:rPr>
              <a:pPr/>
              <a:t>‹#›</a:t>
            </a:fld>
            <a:endParaRPr lang="cs-CZ">
              <a:solidFill>
                <a:srgbClr val="073E87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61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9CA14-479A-49BB-81E9-3C5D8AFA1C7D}" type="datetimeFigureOut">
              <a:rPr lang="cs-CZ" smtClean="0">
                <a:solidFill>
                  <a:srgbClr val="073E87"/>
                </a:solidFill>
              </a:rPr>
              <a:pPr/>
              <a:t>13.6.2013</a:t>
            </a:fld>
            <a:endParaRPr lang="cs-CZ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3A79-4128-470B-AFD1-5D01BDF9053B}" type="slidenum">
              <a:rPr lang="cs-CZ" smtClean="0">
                <a:solidFill>
                  <a:srgbClr val="073E87"/>
                </a:solidFill>
              </a:rPr>
              <a:pPr/>
              <a:t>‹#›</a:t>
            </a:fld>
            <a:endParaRPr lang="cs-CZ">
              <a:solidFill>
                <a:srgbClr val="073E87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659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:circle/>
      </p:transition>
    </mc:Choice>
    <mc:Fallback xmlns="">
      <p:transition spd="slow" advClick="0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9CA14-479A-49BB-81E9-3C5D8AFA1C7D}" type="datetimeFigureOut">
              <a:rPr lang="cs-CZ" smtClean="0">
                <a:solidFill>
                  <a:srgbClr val="073E87"/>
                </a:solidFill>
              </a:rPr>
              <a:pPr/>
              <a:t>13.6.2013</a:t>
            </a:fld>
            <a:endParaRPr lang="cs-CZ">
              <a:solidFill>
                <a:srgbClr val="073E8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73E8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3A79-4128-470B-AFD1-5D01BDF9053B}" type="slidenum">
              <a:rPr lang="cs-CZ" smtClean="0">
                <a:solidFill>
                  <a:srgbClr val="073E87"/>
                </a:solidFill>
              </a:rPr>
              <a:pPr/>
              <a:t>‹#›</a:t>
            </a:fld>
            <a:endParaRPr lang="cs-CZ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370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:circle/>
      </p:transition>
    </mc:Choice>
    <mc:Fallback xmlns="">
      <p:transition spd="slow" advClick="0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9CA14-479A-49BB-81E9-3C5D8AFA1C7D}" type="datetimeFigureOut">
              <a:rPr lang="cs-CZ" smtClean="0">
                <a:solidFill>
                  <a:srgbClr val="073E87"/>
                </a:solidFill>
              </a:rPr>
              <a:pPr/>
              <a:t>13.6.2013</a:t>
            </a:fld>
            <a:endParaRPr lang="cs-CZ">
              <a:solidFill>
                <a:srgbClr val="073E8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73E8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3A79-4128-470B-AFD1-5D01BDF9053B}" type="slidenum">
              <a:rPr lang="cs-CZ" smtClean="0">
                <a:solidFill>
                  <a:srgbClr val="073E87"/>
                </a:solidFill>
              </a:rPr>
              <a:pPr/>
              <a:t>‹#›</a:t>
            </a:fld>
            <a:endParaRPr lang="cs-CZ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621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:circle/>
      </p:transition>
    </mc:Choice>
    <mc:Fallback xmlns="">
      <p:transition spd="slow" advClick="0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9CA14-479A-49BB-81E9-3C5D8AFA1C7D}" type="datetimeFigureOut">
              <a:rPr lang="cs-CZ" smtClean="0">
                <a:solidFill>
                  <a:srgbClr val="073E87"/>
                </a:solidFill>
              </a:rPr>
              <a:pPr/>
              <a:t>13.6.2013</a:t>
            </a:fld>
            <a:endParaRPr lang="cs-CZ">
              <a:solidFill>
                <a:srgbClr val="073E8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3A79-4128-470B-AFD1-5D01BDF9053B}" type="slidenum">
              <a:rPr lang="cs-CZ" smtClean="0">
                <a:solidFill>
                  <a:srgbClr val="073E87"/>
                </a:solidFill>
              </a:rPr>
              <a:pPr/>
              <a:t>‹#›</a:t>
            </a:fld>
            <a:endParaRPr lang="cs-CZ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3600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:circle/>
      </p:transition>
    </mc:Choice>
    <mc:Fallback xmlns="">
      <p:transition spd="slow" advClick="0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9CA14-479A-49BB-81E9-3C5D8AFA1C7D}" type="datetimeFigureOut">
              <a:rPr lang="cs-CZ" smtClean="0">
                <a:solidFill>
                  <a:srgbClr val="073E87"/>
                </a:solidFill>
              </a:rPr>
              <a:pPr/>
              <a:t>13.6.2013</a:t>
            </a:fld>
            <a:endParaRPr lang="cs-CZ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3A79-4128-470B-AFD1-5D01BDF9053B}" type="slidenum">
              <a:rPr lang="cs-CZ" smtClean="0">
                <a:solidFill>
                  <a:srgbClr val="073E87"/>
                </a:solidFill>
              </a:rPr>
              <a:pPr/>
              <a:t>‹#›</a:t>
            </a:fld>
            <a:endParaRPr lang="cs-CZ">
              <a:solidFill>
                <a:srgbClr val="073E87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702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:circle/>
      </p:transition>
    </mc:Choice>
    <mc:Fallback xmlns="">
      <p:transition spd="slow" advClick="0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9CA14-479A-49BB-81E9-3C5D8AFA1C7D}" type="datetimeFigureOut">
              <a:rPr lang="cs-CZ" smtClean="0">
                <a:solidFill>
                  <a:srgbClr val="073E87"/>
                </a:solidFill>
              </a:rPr>
              <a:pPr/>
              <a:t>13.6.2013</a:t>
            </a:fld>
            <a:endParaRPr lang="cs-CZ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3A79-4128-470B-AFD1-5D01BDF9053B}" type="slidenum">
              <a:rPr lang="cs-CZ" smtClean="0">
                <a:solidFill>
                  <a:srgbClr val="073E87"/>
                </a:solidFill>
              </a:rPr>
              <a:pPr/>
              <a:t>‹#›</a:t>
            </a:fld>
            <a:endParaRPr lang="cs-CZ">
              <a:solidFill>
                <a:srgbClr val="073E87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501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:circle/>
      </p:transition>
    </mc:Choice>
    <mc:Fallback xmlns="">
      <p:transition spd="slow" advClick="0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FD9CA14-479A-49BB-81E9-3C5D8AFA1C7D}" type="datetimeFigureOut">
              <a:rPr lang="cs-CZ" smtClean="0">
                <a:solidFill>
                  <a:srgbClr val="073E87"/>
                </a:solidFill>
              </a:rPr>
              <a:pPr/>
              <a:t>13.6.2013</a:t>
            </a:fld>
            <a:endParaRPr lang="cs-CZ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cs-CZ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DD33A79-4128-470B-AFD1-5D01BDF9053B}" type="slidenum">
              <a:rPr lang="cs-CZ" smtClean="0">
                <a:solidFill>
                  <a:srgbClr val="073E87"/>
                </a:solidFill>
              </a:rPr>
              <a:pPr/>
              <a:t>‹#›</a:t>
            </a:fld>
            <a:endParaRPr lang="cs-CZ">
              <a:solidFill>
                <a:srgbClr val="073E87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428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800" advClick="0">
        <p:circle/>
      </p:transition>
    </mc:Choice>
    <mc:Fallback xmlns="">
      <p:transition spd="slow" advClick="0">
        <p:circl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FD9CA14-479A-49BB-81E9-3C5D8AFA1C7D}" type="datetimeFigureOut">
              <a:rPr lang="cs-CZ" smtClean="0">
                <a:solidFill>
                  <a:srgbClr val="073E87"/>
                </a:solidFill>
              </a:rPr>
              <a:pPr/>
              <a:t>13.6.2013</a:t>
            </a:fld>
            <a:endParaRPr lang="cs-CZ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cs-CZ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DD33A79-4128-470B-AFD1-5D01BDF9053B}" type="slidenum">
              <a:rPr lang="cs-CZ" smtClean="0">
                <a:solidFill>
                  <a:srgbClr val="073E87"/>
                </a:solidFill>
              </a:rPr>
              <a:pPr/>
              <a:t>‹#›</a:t>
            </a:fld>
            <a:endParaRPr lang="cs-CZ">
              <a:solidFill>
                <a:srgbClr val="073E87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362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800" advClick="0">
        <p:circle/>
      </p:transition>
    </mc:Choice>
    <mc:Fallback xmlns="">
      <p:transition spd="slow" advClick="0">
        <p:circl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7BD881A-1B7B-415A-B2FC-819353551B49}" type="datetimeFigureOut">
              <a:rPr lang="cs-CZ" smtClean="0">
                <a:solidFill>
                  <a:srgbClr val="073E87"/>
                </a:solidFill>
              </a:rPr>
              <a:pPr/>
              <a:t>13.6.2013</a:t>
            </a:fld>
            <a:endParaRPr lang="cs-CZ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cs-CZ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009C2CC-EDF8-4B38-899D-768403A6E10D}" type="slidenum">
              <a:rPr lang="cs-CZ" smtClean="0">
                <a:solidFill>
                  <a:srgbClr val="073E87"/>
                </a:solidFill>
              </a:rPr>
              <a:pPr/>
              <a:t>‹#›</a:t>
            </a:fld>
            <a:endParaRPr lang="cs-CZ">
              <a:solidFill>
                <a:srgbClr val="073E87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190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2132856"/>
            <a:ext cx="7990656" cy="124745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Tento vzdělávací materiál vznikl </a:t>
            </a:r>
            <a:br>
              <a:rPr lang="cs-CZ" dirty="0" smtClean="0"/>
            </a:br>
            <a:r>
              <a:rPr lang="cs-CZ" dirty="0" smtClean="0"/>
              <a:t>v rámci projektu EU – peníze školám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838944"/>
          </a:xfrm>
        </p:spPr>
        <p:txBody>
          <a:bodyPr>
            <a:normAutofit/>
          </a:bodyPr>
          <a:lstStyle/>
          <a:p>
            <a:r>
              <a:rPr lang="cs-CZ" sz="2400" dirty="0"/>
              <a:t>Název projektu : Objevujeme svět kolem nás</a:t>
            </a:r>
            <a:br>
              <a:rPr lang="cs-CZ" sz="2400" dirty="0"/>
            </a:br>
            <a:r>
              <a:rPr lang="cs-CZ" sz="2400" dirty="0" err="1"/>
              <a:t>Reg</a:t>
            </a:r>
            <a:r>
              <a:rPr lang="cs-CZ" sz="2400" dirty="0"/>
              <a:t>. číslo projektu: CZ.1.07/1.4.00/21.2040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476672"/>
            <a:ext cx="6084916" cy="1487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833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PowerPoint 2010 – Nastavení „Akce“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3630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:circle/>
      </p:transition>
    </mc:Choice>
    <mc:Fallback xmlns="">
      <p:transition spd="slow" advClick="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Pomocí tlačítka „Akce“ se může:</a:t>
            </a:r>
            <a:endParaRPr lang="cs-CZ" sz="40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 indent="-457200">
              <a:buClr>
                <a:srgbClr val="FF0000"/>
              </a:buClr>
              <a:buAutoNum type="arabicPeriod"/>
            </a:pPr>
            <a:r>
              <a:rPr lang="cs-CZ" dirty="0" smtClean="0"/>
              <a:t>Spustit jiný snímek v prezentaci.</a:t>
            </a:r>
          </a:p>
          <a:p>
            <a:pPr marL="457200" indent="-457200">
              <a:buClr>
                <a:srgbClr val="FF0000"/>
              </a:buClr>
              <a:buAutoNum type="arabicPeriod"/>
            </a:pPr>
            <a:r>
              <a:rPr lang="cs-CZ" dirty="0" smtClean="0"/>
              <a:t>Spustit jiný program.</a:t>
            </a:r>
          </a:p>
          <a:p>
            <a:pPr marL="457200" indent="-457200">
              <a:buClr>
                <a:srgbClr val="FF0000"/>
              </a:buClr>
              <a:buAutoNum type="arabicPeriod"/>
            </a:pPr>
            <a:r>
              <a:rPr lang="cs-CZ" dirty="0" smtClean="0"/>
              <a:t>Spustit zvuk.</a:t>
            </a:r>
          </a:p>
          <a:p>
            <a:pPr marL="457200" indent="-457200">
              <a:buAutoNum type="arabicPeriod"/>
            </a:pP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620688"/>
            <a:ext cx="3519399" cy="1979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8337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:circle/>
      </p:transition>
    </mc:Choice>
    <mc:Fallback xmlns="">
      <p:transition spd="slow" advClick="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„Akce“ může proběhnout při kliknutí myši nebo při přetažení myší.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628800"/>
            <a:ext cx="8595342" cy="4834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Ovál 5"/>
          <p:cNvSpPr/>
          <p:nvPr/>
        </p:nvSpPr>
        <p:spPr>
          <a:xfrm>
            <a:off x="1547664" y="2924944"/>
            <a:ext cx="936104" cy="21602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467544" y="1700808"/>
            <a:ext cx="936104" cy="21602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5153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:circle/>
      </p:transition>
    </mc:Choice>
    <mc:Fallback xmlns="">
      <p:transition spd="slow" advClick="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b="1" dirty="0" smtClean="0"/>
          </a:p>
          <a:p>
            <a:r>
              <a:rPr lang="cs-CZ" b="1" dirty="0" smtClean="0"/>
              <a:t>Autor : Mgr. Martin Kolský </a:t>
            </a:r>
            <a:endParaRPr lang="cs-CZ" dirty="0"/>
          </a:p>
          <a:p>
            <a:r>
              <a:rPr lang="cs-CZ" b="1" dirty="0"/>
              <a:t>O</a:t>
            </a:r>
            <a:r>
              <a:rPr lang="cs-CZ" b="1" dirty="0" smtClean="0"/>
              <a:t>bdobí vytvoření výukového materiálu : květen 2013 </a:t>
            </a:r>
            <a:endParaRPr lang="cs-CZ" dirty="0"/>
          </a:p>
          <a:p>
            <a:r>
              <a:rPr lang="cs-CZ" b="1" dirty="0"/>
              <a:t>V</a:t>
            </a:r>
            <a:r>
              <a:rPr lang="cs-CZ" b="1" dirty="0" smtClean="0"/>
              <a:t>zdělávací obor : Informatika pro 7. ročník</a:t>
            </a:r>
          </a:p>
          <a:p>
            <a:r>
              <a:rPr lang="cs-CZ" b="1" dirty="0" smtClean="0"/>
              <a:t>Anotace </a:t>
            </a:r>
            <a:r>
              <a:rPr lang="cs-CZ" b="1" dirty="0"/>
              <a:t>: Prezentace </a:t>
            </a:r>
            <a:r>
              <a:rPr lang="cs-CZ" b="1" dirty="0" smtClean="0"/>
              <a:t>vysvětluje použití tlačítka „Akce“ v prezentačním programu PowerPoint 2010.</a:t>
            </a:r>
            <a:endParaRPr lang="cs-CZ" b="1" dirty="0"/>
          </a:p>
          <a:p>
            <a:r>
              <a:rPr lang="cs-CZ" b="1" dirty="0"/>
              <a:t>Očekávaný výstup : </a:t>
            </a:r>
            <a:r>
              <a:rPr lang="cs-CZ" b="1" dirty="0" smtClean="0"/>
              <a:t>Žák chápe možnosti použití tlačítka „Akce“ v </a:t>
            </a:r>
            <a:r>
              <a:rPr lang="cs-CZ" b="1" dirty="0"/>
              <a:t>prezentačním programu PowerPoint 2010.</a:t>
            </a:r>
          </a:p>
          <a:p>
            <a:r>
              <a:rPr lang="cs-CZ" b="1" dirty="0" smtClean="0"/>
              <a:t>Obrazový </a:t>
            </a:r>
            <a:r>
              <a:rPr lang="cs-CZ" b="1" dirty="0"/>
              <a:t>zdroj : </a:t>
            </a:r>
            <a:r>
              <a:rPr lang="en-US" b="1" dirty="0"/>
              <a:t>Microsoft® Office 2010 Proofing Tools</a:t>
            </a:r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252728"/>
          </a:xfrm>
        </p:spPr>
        <p:txBody>
          <a:bodyPr>
            <a:noAutofit/>
          </a:bodyPr>
          <a:lstStyle/>
          <a:p>
            <a:r>
              <a:rPr lang="cs-CZ" sz="3200" dirty="0"/>
              <a:t>Název projektu : Objevujeme svět kolem nás</a:t>
            </a:r>
            <a:br>
              <a:rPr lang="cs-CZ" sz="3200" dirty="0"/>
            </a:br>
            <a:r>
              <a:rPr lang="cs-CZ" sz="3200" dirty="0" err="1"/>
              <a:t>Reg</a:t>
            </a:r>
            <a:r>
              <a:rPr lang="cs-CZ" sz="3200" dirty="0"/>
              <a:t>. číslo projektu: CZ.1.07/1.4.00/21.2040</a:t>
            </a:r>
            <a:br>
              <a:rPr lang="cs-CZ" sz="3200" dirty="0"/>
            </a:b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8221603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>
        <p:circle/>
      </p:transition>
    </mc:Choice>
    <mc:Fallback>
      <p:transition spd="slow" advClick="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lnění">
  <a:themeElements>
    <a:clrScheme name="Vlnění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lnění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lnění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Vlnění">
  <a:themeElements>
    <a:clrScheme name="Vlnění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lnění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lnění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Vlnění">
  <a:themeElements>
    <a:clrScheme name="Vlnění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lnění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lnění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121</Words>
  <Application>Microsoft Office PowerPoint</Application>
  <PresentationFormat>Předvádění na obrazovce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5</vt:i4>
      </vt:variant>
    </vt:vector>
  </HeadingPairs>
  <TitlesOfParts>
    <vt:vector size="8" baseType="lpstr">
      <vt:lpstr>Vlnění</vt:lpstr>
      <vt:lpstr>1_Vlnění</vt:lpstr>
      <vt:lpstr>2_Vlnění</vt:lpstr>
      <vt:lpstr>Tento vzdělávací materiál vznikl  v rámci projektu EU – peníze školám</vt:lpstr>
      <vt:lpstr>PowerPoint 2010 – Nastavení „Akce“</vt:lpstr>
      <vt:lpstr>Pomocí tlačítka „Akce“ se může:</vt:lpstr>
      <vt:lpstr>„Akce“ může proběhnout při kliknutí myši nebo při přetažení myší.</vt:lpstr>
      <vt:lpstr>Název projektu : Objevujeme svět kolem nás Reg. číslo projektu: CZ.1.07/1.4.00/21.2040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2010 – Nastavení „Akce“</dc:title>
  <dc:creator>kolsma</dc:creator>
  <cp:lastModifiedBy>kolsma</cp:lastModifiedBy>
  <cp:revision>4</cp:revision>
  <dcterms:created xsi:type="dcterms:W3CDTF">2013-05-31T10:16:11Z</dcterms:created>
  <dcterms:modified xsi:type="dcterms:W3CDTF">2013-06-13T14:05:49Z</dcterms:modified>
</cp:coreProperties>
</file>