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1" r:id="rId3"/>
    <p:sldId id="257" r:id="rId4"/>
    <p:sldId id="256" r:id="rId5"/>
    <p:sldId id="259" r:id="rId6"/>
    <p:sldId id="260" r:id="rId7"/>
    <p:sldId id="258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9CA14-479A-49BB-81E9-3C5D8AFA1C7D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33A79-4128-470B-AFD1-5D01BDF9053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9CA14-479A-49BB-81E9-3C5D8AFA1C7D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33A79-4128-470B-AFD1-5D01BDF9053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9CA14-479A-49BB-81E9-3C5D8AFA1C7D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33A79-4128-470B-AFD1-5D01BDF9053B}" type="slidenum">
              <a:rPr lang="cs-CZ" smtClean="0"/>
              <a:t>‹#›</a:t>
            </a:fld>
            <a:endParaRPr lang="cs-CZ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173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699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683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976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817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9316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325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707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9CA14-479A-49BB-81E9-3C5D8AFA1C7D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33A79-4128-470B-AFD1-5D01BDF9053B}" type="slidenum">
              <a:rPr lang="cs-CZ" smtClean="0"/>
              <a:t>‹#›</a:t>
            </a:fld>
            <a:endParaRPr lang="cs-CZ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7923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7786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61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9CA14-479A-49BB-81E9-3C5D8AFA1C7D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33A79-4128-470B-AFD1-5D01BDF9053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9CA14-479A-49BB-81E9-3C5D8AFA1C7D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33A79-4128-470B-AFD1-5D01BDF9053B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9CA14-479A-49BB-81E9-3C5D8AFA1C7D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33A79-4128-470B-AFD1-5D01BDF9053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9CA14-479A-49BB-81E9-3C5D8AFA1C7D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33A79-4128-470B-AFD1-5D01BDF9053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9CA14-479A-49BB-81E9-3C5D8AFA1C7D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33A79-4128-470B-AFD1-5D01BDF9053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9CA14-479A-49BB-81E9-3C5D8AFA1C7D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33A79-4128-470B-AFD1-5D01BDF9053B}" type="slidenum">
              <a:rPr lang="cs-CZ" smtClean="0"/>
              <a:t>‹#›</a:t>
            </a:fld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9CA14-479A-49BB-81E9-3C5D8AFA1C7D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33A79-4128-470B-AFD1-5D01BDF9053B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FD9CA14-479A-49BB-81E9-3C5D8AFA1C7D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DD33A79-4128-470B-AFD1-5D01BDF9053B}" type="slidenum">
              <a:rPr lang="cs-CZ" smtClean="0"/>
              <a:t>‹#›</a:t>
            </a:fld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190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2132856"/>
            <a:ext cx="7990656" cy="124745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Tento vzdělávací materiál vznikl </a:t>
            </a:r>
            <a:br>
              <a:rPr lang="cs-CZ" dirty="0" smtClean="0"/>
            </a:br>
            <a:r>
              <a:rPr lang="cs-CZ" dirty="0" smtClean="0"/>
              <a:t>v rámci projektu EU – peníze školám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838944"/>
          </a:xfrm>
        </p:spPr>
        <p:txBody>
          <a:bodyPr>
            <a:normAutofit/>
          </a:bodyPr>
          <a:lstStyle/>
          <a:p>
            <a:r>
              <a:rPr lang="cs-CZ" sz="2400" dirty="0"/>
              <a:t>Název projektu : Objevujeme svět kolem nás</a:t>
            </a:r>
            <a:br>
              <a:rPr lang="cs-CZ" sz="2400" dirty="0"/>
            </a:br>
            <a:r>
              <a:rPr lang="cs-CZ" sz="2400" dirty="0" err="1"/>
              <a:t>Reg</a:t>
            </a:r>
            <a:r>
              <a:rPr lang="cs-CZ" sz="2400" dirty="0"/>
              <a:t>. číslo projektu: CZ.1.07/1.4.00/21.2040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76672"/>
            <a:ext cx="6084916" cy="148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833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PowerPoint 2010 – hypertextové odkazy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991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Hypertextový odkaz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31521"/>
            <a:ext cx="8640960" cy="486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ál 4"/>
          <p:cNvSpPr/>
          <p:nvPr/>
        </p:nvSpPr>
        <p:spPr>
          <a:xfrm>
            <a:off x="2051720" y="1731521"/>
            <a:ext cx="648072" cy="62231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455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Vloží hypertextový odkaz na existující soubor nebo webovou stránku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45559"/>
            <a:ext cx="8784976" cy="4941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ál 3"/>
          <p:cNvSpPr/>
          <p:nvPr/>
        </p:nvSpPr>
        <p:spPr>
          <a:xfrm>
            <a:off x="1403648" y="2564904"/>
            <a:ext cx="648072" cy="62231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1880084" y="3501008"/>
            <a:ext cx="2259868" cy="36004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625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Odkaz na místo v </a:t>
            </a:r>
            <a:br>
              <a:rPr lang="cs-CZ" dirty="0" smtClean="0"/>
            </a:br>
            <a:r>
              <a:rPr lang="cs-CZ" dirty="0" smtClean="0"/>
              <a:t>„tomto dokumentu“</a:t>
            </a:r>
            <a:endParaRPr lang="cs-CZ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80417"/>
            <a:ext cx="8640960" cy="486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ál 3"/>
          <p:cNvSpPr/>
          <p:nvPr/>
        </p:nvSpPr>
        <p:spPr>
          <a:xfrm>
            <a:off x="3677508" y="4725144"/>
            <a:ext cx="648072" cy="62231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délníkový popisek 2"/>
          <p:cNvSpPr/>
          <p:nvPr/>
        </p:nvSpPr>
        <p:spPr>
          <a:xfrm>
            <a:off x="6660232" y="2996952"/>
            <a:ext cx="1296144" cy="1080120"/>
          </a:xfrm>
          <a:prstGeom prst="wedgeRectCallout">
            <a:avLst>
              <a:gd name="adj1" fmla="val -105227"/>
              <a:gd name="adj2" fmla="val 1321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Zobrazí náhled snímku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273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cs-CZ" b="1" dirty="0" smtClean="0"/>
          </a:p>
          <a:p>
            <a:r>
              <a:rPr lang="cs-CZ" b="1" dirty="0" smtClean="0"/>
              <a:t>Autor : Mgr. Martin Kolský </a:t>
            </a:r>
            <a:endParaRPr lang="cs-CZ" dirty="0"/>
          </a:p>
          <a:p>
            <a:r>
              <a:rPr lang="cs-CZ" b="1" dirty="0"/>
              <a:t>O</a:t>
            </a:r>
            <a:r>
              <a:rPr lang="cs-CZ" b="1" dirty="0" smtClean="0"/>
              <a:t>bdobí vytvoření výukového materiálu : únor 2013 </a:t>
            </a:r>
            <a:endParaRPr lang="cs-CZ" dirty="0"/>
          </a:p>
          <a:p>
            <a:r>
              <a:rPr lang="cs-CZ" b="1" dirty="0"/>
              <a:t>V</a:t>
            </a:r>
            <a:r>
              <a:rPr lang="cs-CZ" b="1" dirty="0" smtClean="0"/>
              <a:t>zdělávací obor : Informatika pro 7. ročník</a:t>
            </a:r>
          </a:p>
          <a:p>
            <a:r>
              <a:rPr lang="cs-CZ" b="1" dirty="0" smtClean="0"/>
              <a:t>Anotace </a:t>
            </a:r>
            <a:r>
              <a:rPr lang="cs-CZ" b="1" dirty="0"/>
              <a:t>: Prezentace </a:t>
            </a:r>
            <a:r>
              <a:rPr lang="cs-CZ" b="1" dirty="0" smtClean="0"/>
              <a:t>vysvětluje práci s hypertextovými odkazy v prezentačním programu PowerPoint 2010.</a:t>
            </a:r>
            <a:endParaRPr lang="cs-CZ" b="1" dirty="0"/>
          </a:p>
          <a:p>
            <a:r>
              <a:rPr lang="cs-CZ" b="1" dirty="0"/>
              <a:t>Očekávaný výstup : </a:t>
            </a:r>
            <a:r>
              <a:rPr lang="cs-CZ" b="1" dirty="0" smtClean="0"/>
              <a:t>Žák dokáže nastavit hypertextové </a:t>
            </a:r>
            <a:r>
              <a:rPr lang="cs-CZ" b="1" dirty="0"/>
              <a:t>odkazy v prezentačním programu PowerPoint 2010.</a:t>
            </a:r>
          </a:p>
          <a:p>
            <a:r>
              <a:rPr lang="cs-CZ" b="1" dirty="0" smtClean="0"/>
              <a:t>Obrazový </a:t>
            </a:r>
            <a:r>
              <a:rPr lang="cs-CZ" b="1" dirty="0"/>
              <a:t>zdroj : </a:t>
            </a:r>
            <a:r>
              <a:rPr lang="en-US" b="1" dirty="0"/>
              <a:t>Microsoft® Office 2010 Proofing Tools</a:t>
            </a:r>
            <a:endParaRPr lang="cs-CZ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252728"/>
          </a:xfrm>
        </p:spPr>
        <p:txBody>
          <a:bodyPr>
            <a:noAutofit/>
          </a:bodyPr>
          <a:lstStyle/>
          <a:p>
            <a:r>
              <a:rPr lang="cs-CZ" sz="3200" dirty="0"/>
              <a:t>Název projektu : Objevujeme svět kolem nás</a:t>
            </a:r>
            <a:br>
              <a:rPr lang="cs-CZ" sz="3200" dirty="0"/>
            </a:br>
            <a:r>
              <a:rPr lang="cs-CZ" sz="3200" dirty="0" err="1"/>
              <a:t>Reg</a:t>
            </a:r>
            <a:r>
              <a:rPr lang="cs-CZ" sz="3200" dirty="0"/>
              <a:t>. číslo projektu: CZ.1.07/1.4.00/21.2040</a:t>
            </a:r>
            <a:br>
              <a:rPr lang="cs-CZ" sz="3200" dirty="0"/>
            </a:b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930039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>
        <p:circle/>
      </p:transition>
    </mc:Choice>
    <mc:Fallback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32</TotalTime>
  <Words>99</Words>
  <Application>Microsoft Office PowerPoint</Application>
  <PresentationFormat>Předvádění na obrazovce (4:3)</PresentationFormat>
  <Paragraphs>15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6</vt:i4>
      </vt:variant>
    </vt:vector>
  </HeadingPairs>
  <TitlesOfParts>
    <vt:vector size="8" baseType="lpstr">
      <vt:lpstr>Vlnění</vt:lpstr>
      <vt:lpstr>1_Vlnění</vt:lpstr>
      <vt:lpstr>Tento vzdělávací materiál vznikl  v rámci projektu EU – peníze školám</vt:lpstr>
      <vt:lpstr>PowerPoint 2010 – hypertextové odkazy</vt:lpstr>
      <vt:lpstr>Hypertextový odkaz</vt:lpstr>
      <vt:lpstr>Vloží hypertextový odkaz na existující soubor nebo webovou stránku</vt:lpstr>
      <vt:lpstr>Odkaz na místo v  „tomto dokumentu“</vt:lpstr>
      <vt:lpstr>Název projektu : Objevujeme svět kolem nás Reg. číslo projektu: CZ.1.07/1.4.00/21.2040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2010 – hypertextové odkazy</dc:title>
  <dc:creator>kolsma</dc:creator>
  <cp:lastModifiedBy>kolsma</cp:lastModifiedBy>
  <cp:revision>4</cp:revision>
  <dcterms:created xsi:type="dcterms:W3CDTF">2013-02-07T13:13:37Z</dcterms:created>
  <dcterms:modified xsi:type="dcterms:W3CDTF">2013-06-13T14:05:18Z</dcterms:modified>
</cp:coreProperties>
</file>