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27F6-9EF6-4216-98EA-F5B4B0AA440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FD7D-4465-464C-B6AB-2B86E153AD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27F6-9EF6-4216-98EA-F5B4B0AA440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FD7D-4465-464C-B6AB-2B86E153AD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27F6-9EF6-4216-98EA-F5B4B0AA440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FD7D-4465-464C-B6AB-2B86E153AD72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27F6-9EF6-4216-98EA-F5B4B0AA440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FD7D-4465-464C-B6AB-2B86E153AD7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27F6-9EF6-4216-98EA-F5B4B0AA440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FD7D-4465-464C-B6AB-2B86E153AD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27F6-9EF6-4216-98EA-F5B4B0AA440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FD7D-4465-464C-B6AB-2B86E153AD7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27F6-9EF6-4216-98EA-F5B4B0AA440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FD7D-4465-464C-B6AB-2B86E153AD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27F6-9EF6-4216-98EA-F5B4B0AA440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FD7D-4465-464C-B6AB-2B86E153AD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27F6-9EF6-4216-98EA-F5B4B0AA440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FD7D-4465-464C-B6AB-2B86E153AD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27F6-9EF6-4216-98EA-F5B4B0AA440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FD7D-4465-464C-B6AB-2B86E153AD7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27F6-9EF6-4216-98EA-F5B4B0AA440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FD7D-4465-464C-B6AB-2B86E153AD7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AE27F6-9EF6-4216-98EA-F5B4B0AA440E}" type="datetimeFigureOut">
              <a:rPr lang="cs-CZ" smtClean="0"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971FD7D-4465-464C-B6AB-2B86E153AD7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9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Ovládání oken ve Windows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4865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908720"/>
            <a:ext cx="8465277" cy="476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ový popisek 3"/>
          <p:cNvSpPr/>
          <p:nvPr/>
        </p:nvSpPr>
        <p:spPr>
          <a:xfrm>
            <a:off x="7165938" y="908720"/>
            <a:ext cx="1080120" cy="648072"/>
          </a:xfrm>
          <a:prstGeom prst="wedgeRectCallout">
            <a:avLst>
              <a:gd name="adj1" fmla="val -112294"/>
              <a:gd name="adj2" fmla="val 662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 dirty="0" smtClean="0"/>
          </a:p>
          <a:p>
            <a:pPr algn="ctr"/>
            <a:r>
              <a:rPr lang="cs-CZ" sz="1100" dirty="0" smtClean="0"/>
              <a:t>Minimalizační/Maximalizační tlačítko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8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16935" cy="473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6614747" y="5085184"/>
            <a:ext cx="252028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ový popisek 10"/>
          <p:cNvSpPr/>
          <p:nvPr/>
        </p:nvSpPr>
        <p:spPr>
          <a:xfrm>
            <a:off x="4139952" y="1268760"/>
            <a:ext cx="936104" cy="432048"/>
          </a:xfrm>
          <a:prstGeom prst="wedgeRectCallout">
            <a:avLst>
              <a:gd name="adj1" fmla="val -45482"/>
              <a:gd name="adj2" fmla="val 113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Posunování okna</a:t>
            </a:r>
            <a:endParaRPr lang="cs-CZ" sz="1200" dirty="0"/>
          </a:p>
        </p:txBody>
      </p:sp>
      <p:sp>
        <p:nvSpPr>
          <p:cNvPr id="12" name="Obdélníkový popisek 11"/>
          <p:cNvSpPr/>
          <p:nvPr/>
        </p:nvSpPr>
        <p:spPr>
          <a:xfrm>
            <a:off x="7380312" y="3861048"/>
            <a:ext cx="1008112" cy="648072"/>
          </a:xfrm>
          <a:prstGeom prst="wedgeRectCallout">
            <a:avLst>
              <a:gd name="adj1" fmla="val -111555"/>
              <a:gd name="adj2" fmla="val 157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Velikost okna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11941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leden 2012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7.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základní ovládání oken v programu Windows 7.</a:t>
            </a:r>
          </a:p>
          <a:p>
            <a:r>
              <a:rPr lang="cs-CZ" b="1" dirty="0" smtClean="0"/>
              <a:t>Očekávaný </a:t>
            </a:r>
            <a:r>
              <a:rPr lang="cs-CZ" b="1" dirty="0"/>
              <a:t>výstup : </a:t>
            </a:r>
            <a:r>
              <a:rPr lang="cs-CZ" b="1" dirty="0" smtClean="0"/>
              <a:t>Žák umí </a:t>
            </a:r>
            <a:r>
              <a:rPr lang="cs-CZ" b="1" dirty="0"/>
              <a:t>ovládat okna Windows 7.</a:t>
            </a:r>
            <a:endParaRPr lang="cs-CZ" b="1" dirty="0" smtClean="0"/>
          </a:p>
          <a:p>
            <a:r>
              <a:rPr lang="cs-CZ" b="1" dirty="0" smtClean="0"/>
              <a:t>Obrazový </a:t>
            </a:r>
            <a:r>
              <a:rPr lang="cs-CZ" b="1" dirty="0"/>
              <a:t>zdroj : Windows 7.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279107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</TotalTime>
  <Words>77</Words>
  <Application>Microsoft Office PowerPoint</Application>
  <PresentationFormat>Předvádění na obrazovce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Vlnění</vt:lpstr>
      <vt:lpstr>Tento vzdělávací materiál vznikl  v rámci projektu EU – peníze školám</vt:lpstr>
      <vt:lpstr>Ovládání oken ve Windows</vt:lpstr>
      <vt:lpstr>Prezentace aplikace PowerPoint</vt:lpstr>
      <vt:lpstr>Prezentace aplikace PowerPoint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Ovládání oken ve Windows</dc:title>
  <dc:creator>kolsma</dc:creator>
  <cp:lastModifiedBy>R. Smyčková</cp:lastModifiedBy>
  <cp:revision>7</cp:revision>
  <dcterms:created xsi:type="dcterms:W3CDTF">2012-02-10T08:29:02Z</dcterms:created>
  <dcterms:modified xsi:type="dcterms:W3CDTF">2013-07-16T18:31:24Z</dcterms:modified>
</cp:coreProperties>
</file>