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66" r:id="rId2"/>
    <p:sldId id="256" r:id="rId3"/>
    <p:sldId id="257" r:id="rId4"/>
    <p:sldId id="258" r:id="rId5"/>
    <p:sldId id="259" r:id="rId6"/>
    <p:sldId id="260" r:id="rId7"/>
    <p:sldId id="261" r:id="rId8"/>
    <p:sldId id="262" r:id="rId9"/>
    <p:sldId id="263" r:id="rId10"/>
    <p:sldId id="264" r:id="rId11"/>
    <p:sldId id="265" r:id="rId12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70" d="100"/>
          <a:sy n="70" d="100"/>
        </p:scale>
        <p:origin x="-1386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Rounded Rectangle 15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7" name="Group 9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1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4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5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600200"/>
            <a:ext cx="7772400" cy="1780108"/>
          </a:xfrm>
        </p:spPr>
        <p:txBody>
          <a:bodyPr anchor="b">
            <a:normAutofit/>
          </a:bodyPr>
          <a:lstStyle>
            <a:lvl1pPr>
              <a:defRPr sz="440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556001"/>
            <a:ext cx="6400800" cy="1473200"/>
          </a:xfrm>
        </p:spPr>
        <p:txBody>
          <a:bodyPr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30E2307-1E40-4E12-8716-25BFDA8E7013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ctr"/>
          <a:lstStyle>
            <a:lvl1pPr algn="l">
              <a:defRPr/>
            </a:lvl1pPr>
            <a:lvl2pPr algn="l">
              <a:defRPr/>
            </a:lvl2pPr>
            <a:lvl3pPr algn="l">
              <a:defRPr/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5CFCF5A-EA79-452C-A52C-1A2668C2E7DF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Rounded Rectangle 20"/>
          <p:cNvSpPr/>
          <p:nvPr/>
        </p:nvSpPr>
        <p:spPr bwMode="hidden"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E5C4C28-BD4B-4892-9A2D-6E19BD753A9A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grpSp>
        <p:nvGrpSpPr>
          <p:cNvPr id="15" name="Group 14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16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7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0" name="Freeform 19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1447800"/>
            <a:ext cx="2057400" cy="4487333"/>
          </a:xfrm>
        </p:spPr>
        <p:txBody>
          <a:bodyPr vert="eaVert" anchor="ctr"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47800"/>
            <a:ext cx="6019800" cy="4487334"/>
          </a:xfrm>
        </p:spPr>
        <p:txBody>
          <a:bodyPr vert="eaVert"/>
          <a:lstStyle>
            <a:lvl1pPr>
              <a:buClr>
                <a:schemeClr val="accent1"/>
              </a:buClr>
              <a:defRPr/>
            </a:lvl1pPr>
            <a:lvl2pPr>
              <a:buClr>
                <a:schemeClr val="accent1"/>
              </a:buClr>
              <a:defRPr/>
            </a:lvl2pPr>
            <a:lvl3pPr>
              <a:buClr>
                <a:schemeClr val="accent1"/>
              </a:buClr>
              <a:defRPr/>
            </a:lvl3pPr>
            <a:lvl4pPr>
              <a:buClr>
                <a:schemeClr val="accent1"/>
              </a:buClr>
              <a:defRPr/>
            </a:lvl4pPr>
            <a:lvl5pPr>
              <a:buClr>
                <a:schemeClr val="accent1"/>
              </a:buClr>
              <a:defRPr/>
            </a:lvl5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1FD9D02-426E-46C9-9EE9-0DE1EF8B2838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4736592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Freeform 14"/>
          <p:cNvSpPr>
            <a:spLocks/>
          </p:cNvSpPr>
          <p:nvPr/>
        </p:nvSpPr>
        <p:spPr bwMode="hidden">
          <a:xfrm>
            <a:off x="6047438" y="4203592"/>
            <a:ext cx="2876429" cy="714026"/>
          </a:xfrm>
          <a:custGeom>
            <a:avLst/>
            <a:gdLst/>
            <a:ahLst/>
            <a:cxnLst>
              <a:cxn ang="0">
                <a:pos x="2700" y="0"/>
              </a:cxn>
              <a:cxn ang="0">
                <a:pos x="2700" y="0"/>
              </a:cxn>
              <a:cxn ang="0">
                <a:pos x="2586" y="18"/>
              </a:cxn>
              <a:cxn ang="0">
                <a:pos x="2470" y="38"/>
              </a:cxn>
              <a:cxn ang="0">
                <a:pos x="2352" y="60"/>
              </a:cxn>
              <a:cxn ang="0">
                <a:pos x="2230" y="82"/>
              </a:cxn>
              <a:cxn ang="0">
                <a:pos x="2106" y="108"/>
              </a:cxn>
              <a:cxn ang="0">
                <a:pos x="1978" y="134"/>
              </a:cxn>
              <a:cxn ang="0">
                <a:pos x="1848" y="164"/>
              </a:cxn>
              <a:cxn ang="0">
                <a:pos x="1714" y="194"/>
              </a:cxn>
              <a:cxn ang="0">
                <a:pos x="1714" y="194"/>
              </a:cxn>
              <a:cxn ang="0">
                <a:pos x="1472" y="252"/>
              </a:cxn>
              <a:cxn ang="0">
                <a:pos x="1236" y="304"/>
              </a:cxn>
              <a:cxn ang="0">
                <a:pos x="1010" y="352"/>
              </a:cxn>
              <a:cxn ang="0">
                <a:pos x="792" y="398"/>
              </a:cxn>
              <a:cxn ang="0">
                <a:pos x="584" y="438"/>
              </a:cxn>
              <a:cxn ang="0">
                <a:pos x="382" y="474"/>
              </a:cxn>
              <a:cxn ang="0">
                <a:pos x="188" y="508"/>
              </a:cxn>
              <a:cxn ang="0">
                <a:pos x="0" y="538"/>
              </a:cxn>
              <a:cxn ang="0">
                <a:pos x="0" y="538"/>
              </a:cxn>
              <a:cxn ang="0">
                <a:pos x="130" y="556"/>
              </a:cxn>
              <a:cxn ang="0">
                <a:pos x="254" y="572"/>
              </a:cxn>
              <a:cxn ang="0">
                <a:pos x="374" y="586"/>
              </a:cxn>
              <a:cxn ang="0">
                <a:pos x="492" y="598"/>
              </a:cxn>
              <a:cxn ang="0">
                <a:pos x="606" y="610"/>
              </a:cxn>
              <a:cxn ang="0">
                <a:pos x="716" y="618"/>
              </a:cxn>
              <a:cxn ang="0">
                <a:pos x="822" y="626"/>
              </a:cxn>
              <a:cxn ang="0">
                <a:pos x="926" y="632"/>
              </a:cxn>
              <a:cxn ang="0">
                <a:pos x="1028" y="636"/>
              </a:cxn>
              <a:cxn ang="0">
                <a:pos x="1126" y="638"/>
              </a:cxn>
              <a:cxn ang="0">
                <a:pos x="1220" y="640"/>
              </a:cxn>
              <a:cxn ang="0">
                <a:pos x="1312" y="640"/>
              </a:cxn>
              <a:cxn ang="0">
                <a:pos x="1402" y="638"/>
              </a:cxn>
              <a:cxn ang="0">
                <a:pos x="1490" y="636"/>
              </a:cxn>
              <a:cxn ang="0">
                <a:pos x="1574" y="632"/>
              </a:cxn>
              <a:cxn ang="0">
                <a:pos x="1656" y="626"/>
              </a:cxn>
              <a:cxn ang="0">
                <a:pos x="1734" y="620"/>
              </a:cxn>
              <a:cxn ang="0">
                <a:pos x="1812" y="612"/>
              </a:cxn>
              <a:cxn ang="0">
                <a:pos x="1886" y="602"/>
              </a:cxn>
              <a:cxn ang="0">
                <a:pos x="1960" y="592"/>
              </a:cxn>
              <a:cxn ang="0">
                <a:pos x="2030" y="580"/>
              </a:cxn>
              <a:cxn ang="0">
                <a:pos x="2100" y="568"/>
              </a:cxn>
              <a:cxn ang="0">
                <a:pos x="2166" y="554"/>
              </a:cxn>
              <a:cxn ang="0">
                <a:pos x="2232" y="540"/>
              </a:cxn>
              <a:cxn ang="0">
                <a:pos x="2296" y="524"/>
              </a:cxn>
              <a:cxn ang="0">
                <a:pos x="2358" y="508"/>
              </a:cxn>
              <a:cxn ang="0">
                <a:pos x="2418" y="490"/>
              </a:cxn>
              <a:cxn ang="0">
                <a:pos x="2478" y="472"/>
              </a:cxn>
              <a:cxn ang="0">
                <a:pos x="2592" y="432"/>
              </a:cxn>
              <a:cxn ang="0">
                <a:pos x="2702" y="390"/>
              </a:cxn>
              <a:cxn ang="0">
                <a:pos x="2702" y="390"/>
              </a:cxn>
              <a:cxn ang="0">
                <a:pos x="2706" y="388"/>
              </a:cxn>
              <a:cxn ang="0">
                <a:pos x="2706" y="388"/>
              </a:cxn>
              <a:cxn ang="0">
                <a:pos x="2706" y="0"/>
              </a:cxn>
              <a:cxn ang="0">
                <a:pos x="2706" y="0"/>
              </a:cxn>
              <a:cxn ang="0">
                <a:pos x="2700" y="0"/>
              </a:cxn>
              <a:cxn ang="0">
                <a:pos x="2700" y="0"/>
              </a:cxn>
            </a:cxnLst>
            <a:rect l="0" t="0" r="r" b="b"/>
            <a:pathLst>
              <a:path w="2706" h="640">
                <a:moveTo>
                  <a:pt x="2700" y="0"/>
                </a:moveTo>
                <a:lnTo>
                  <a:pt x="2700" y="0"/>
                </a:lnTo>
                <a:lnTo>
                  <a:pt x="2586" y="18"/>
                </a:lnTo>
                <a:lnTo>
                  <a:pt x="2470" y="38"/>
                </a:lnTo>
                <a:lnTo>
                  <a:pt x="2352" y="60"/>
                </a:lnTo>
                <a:lnTo>
                  <a:pt x="2230" y="82"/>
                </a:lnTo>
                <a:lnTo>
                  <a:pt x="2106" y="108"/>
                </a:lnTo>
                <a:lnTo>
                  <a:pt x="1978" y="134"/>
                </a:lnTo>
                <a:lnTo>
                  <a:pt x="1848" y="164"/>
                </a:lnTo>
                <a:lnTo>
                  <a:pt x="1714" y="194"/>
                </a:lnTo>
                <a:lnTo>
                  <a:pt x="1714" y="194"/>
                </a:lnTo>
                <a:lnTo>
                  <a:pt x="1472" y="252"/>
                </a:lnTo>
                <a:lnTo>
                  <a:pt x="1236" y="304"/>
                </a:lnTo>
                <a:lnTo>
                  <a:pt x="1010" y="352"/>
                </a:lnTo>
                <a:lnTo>
                  <a:pt x="792" y="398"/>
                </a:lnTo>
                <a:lnTo>
                  <a:pt x="584" y="438"/>
                </a:lnTo>
                <a:lnTo>
                  <a:pt x="382" y="474"/>
                </a:lnTo>
                <a:lnTo>
                  <a:pt x="188" y="508"/>
                </a:lnTo>
                <a:lnTo>
                  <a:pt x="0" y="538"/>
                </a:lnTo>
                <a:lnTo>
                  <a:pt x="0" y="538"/>
                </a:lnTo>
                <a:lnTo>
                  <a:pt x="130" y="556"/>
                </a:lnTo>
                <a:lnTo>
                  <a:pt x="254" y="572"/>
                </a:lnTo>
                <a:lnTo>
                  <a:pt x="374" y="586"/>
                </a:lnTo>
                <a:lnTo>
                  <a:pt x="492" y="598"/>
                </a:lnTo>
                <a:lnTo>
                  <a:pt x="606" y="610"/>
                </a:lnTo>
                <a:lnTo>
                  <a:pt x="716" y="618"/>
                </a:lnTo>
                <a:lnTo>
                  <a:pt x="822" y="626"/>
                </a:lnTo>
                <a:lnTo>
                  <a:pt x="926" y="632"/>
                </a:lnTo>
                <a:lnTo>
                  <a:pt x="1028" y="636"/>
                </a:lnTo>
                <a:lnTo>
                  <a:pt x="1126" y="638"/>
                </a:lnTo>
                <a:lnTo>
                  <a:pt x="1220" y="640"/>
                </a:lnTo>
                <a:lnTo>
                  <a:pt x="1312" y="640"/>
                </a:lnTo>
                <a:lnTo>
                  <a:pt x="1402" y="638"/>
                </a:lnTo>
                <a:lnTo>
                  <a:pt x="1490" y="636"/>
                </a:lnTo>
                <a:lnTo>
                  <a:pt x="1574" y="632"/>
                </a:lnTo>
                <a:lnTo>
                  <a:pt x="1656" y="626"/>
                </a:lnTo>
                <a:lnTo>
                  <a:pt x="1734" y="620"/>
                </a:lnTo>
                <a:lnTo>
                  <a:pt x="1812" y="612"/>
                </a:lnTo>
                <a:lnTo>
                  <a:pt x="1886" y="602"/>
                </a:lnTo>
                <a:lnTo>
                  <a:pt x="1960" y="592"/>
                </a:lnTo>
                <a:lnTo>
                  <a:pt x="2030" y="580"/>
                </a:lnTo>
                <a:lnTo>
                  <a:pt x="2100" y="568"/>
                </a:lnTo>
                <a:lnTo>
                  <a:pt x="2166" y="554"/>
                </a:lnTo>
                <a:lnTo>
                  <a:pt x="2232" y="540"/>
                </a:lnTo>
                <a:lnTo>
                  <a:pt x="2296" y="524"/>
                </a:lnTo>
                <a:lnTo>
                  <a:pt x="2358" y="508"/>
                </a:lnTo>
                <a:lnTo>
                  <a:pt x="2418" y="490"/>
                </a:lnTo>
                <a:lnTo>
                  <a:pt x="2478" y="472"/>
                </a:lnTo>
                <a:lnTo>
                  <a:pt x="2592" y="432"/>
                </a:lnTo>
                <a:lnTo>
                  <a:pt x="2702" y="390"/>
                </a:lnTo>
                <a:lnTo>
                  <a:pt x="2702" y="390"/>
                </a:lnTo>
                <a:lnTo>
                  <a:pt x="2706" y="388"/>
                </a:lnTo>
                <a:lnTo>
                  <a:pt x="2706" y="388"/>
                </a:lnTo>
                <a:lnTo>
                  <a:pt x="2706" y="0"/>
                </a:lnTo>
                <a:lnTo>
                  <a:pt x="2706" y="0"/>
                </a:lnTo>
                <a:lnTo>
                  <a:pt x="2700" y="0"/>
                </a:lnTo>
                <a:lnTo>
                  <a:pt x="2700" y="0"/>
                </a:lnTo>
                <a:close/>
              </a:path>
            </a:pathLst>
          </a:custGeom>
          <a:solidFill>
            <a:schemeClr val="bg2">
              <a:alpha val="29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0" name="Freeform 18"/>
          <p:cNvSpPr>
            <a:spLocks/>
          </p:cNvSpPr>
          <p:nvPr/>
        </p:nvSpPr>
        <p:spPr bwMode="hidden">
          <a:xfrm>
            <a:off x="2619320" y="4075290"/>
            <a:ext cx="5544515" cy="850138"/>
          </a:xfrm>
          <a:custGeom>
            <a:avLst/>
            <a:gdLst/>
            <a:ahLst/>
            <a:cxnLst>
              <a:cxn ang="0">
                <a:pos x="5216" y="714"/>
              </a:cxn>
              <a:cxn ang="0">
                <a:pos x="4984" y="686"/>
              </a:cxn>
              <a:cxn ang="0">
                <a:pos x="4478" y="610"/>
              </a:cxn>
              <a:cxn ang="0">
                <a:pos x="3914" y="508"/>
              </a:cxn>
              <a:cxn ang="0">
                <a:pos x="3286" y="374"/>
              </a:cxn>
              <a:cxn ang="0">
                <a:pos x="2946" y="296"/>
              </a:cxn>
              <a:cxn ang="0">
                <a:pos x="2682" y="236"/>
              </a:cxn>
              <a:cxn ang="0">
                <a:pos x="2430" y="184"/>
              </a:cxn>
              <a:cxn ang="0">
                <a:pos x="2190" y="140"/>
              </a:cxn>
              <a:cxn ang="0">
                <a:pos x="1960" y="102"/>
              </a:cxn>
              <a:cxn ang="0">
                <a:pos x="1740" y="72"/>
              </a:cxn>
              <a:cxn ang="0">
                <a:pos x="1334" y="28"/>
              </a:cxn>
              <a:cxn ang="0">
                <a:pos x="970" y="4"/>
              </a:cxn>
              <a:cxn ang="0">
                <a:pos x="644" y="0"/>
              </a:cxn>
              <a:cxn ang="0">
                <a:pos x="358" y="10"/>
              </a:cxn>
              <a:cxn ang="0">
                <a:pos x="110" y="32"/>
              </a:cxn>
              <a:cxn ang="0">
                <a:pos x="0" y="48"/>
              </a:cxn>
              <a:cxn ang="0">
                <a:pos x="314" y="86"/>
              </a:cxn>
              <a:cxn ang="0">
                <a:pos x="652" y="140"/>
              </a:cxn>
              <a:cxn ang="0">
                <a:pos x="1014" y="210"/>
              </a:cxn>
              <a:cxn ang="0">
                <a:pos x="1402" y="296"/>
              </a:cxn>
              <a:cxn ang="0">
                <a:pos x="1756" y="378"/>
              </a:cxn>
              <a:cxn ang="0">
                <a:pos x="2408" y="516"/>
              </a:cxn>
              <a:cxn ang="0">
                <a:pos x="2708" y="572"/>
              </a:cxn>
              <a:cxn ang="0">
                <a:pos x="2992" y="620"/>
              </a:cxn>
              <a:cxn ang="0">
                <a:pos x="3260" y="662"/>
              </a:cxn>
              <a:cxn ang="0">
                <a:pos x="3512" y="694"/>
              </a:cxn>
              <a:cxn ang="0">
                <a:pos x="3750" y="722"/>
              </a:cxn>
              <a:cxn ang="0">
                <a:pos x="3974" y="740"/>
              </a:cxn>
              <a:cxn ang="0">
                <a:pos x="4184" y="754"/>
              </a:cxn>
              <a:cxn ang="0">
                <a:pos x="4384" y="762"/>
              </a:cxn>
              <a:cxn ang="0">
                <a:pos x="4570" y="762"/>
              </a:cxn>
              <a:cxn ang="0">
                <a:pos x="4746" y="758"/>
              </a:cxn>
              <a:cxn ang="0">
                <a:pos x="4912" y="748"/>
              </a:cxn>
              <a:cxn ang="0">
                <a:pos x="5068" y="732"/>
              </a:cxn>
              <a:cxn ang="0">
                <a:pos x="5216" y="714"/>
              </a:cxn>
            </a:cxnLst>
            <a:rect l="0" t="0" r="r" b="b"/>
            <a:pathLst>
              <a:path w="5216" h="762">
                <a:moveTo>
                  <a:pt x="5216" y="714"/>
                </a:moveTo>
                <a:lnTo>
                  <a:pt x="5216" y="714"/>
                </a:lnTo>
                <a:lnTo>
                  <a:pt x="5102" y="700"/>
                </a:lnTo>
                <a:lnTo>
                  <a:pt x="4984" y="686"/>
                </a:lnTo>
                <a:lnTo>
                  <a:pt x="4738" y="652"/>
                </a:lnTo>
                <a:lnTo>
                  <a:pt x="4478" y="610"/>
                </a:lnTo>
                <a:lnTo>
                  <a:pt x="4204" y="564"/>
                </a:lnTo>
                <a:lnTo>
                  <a:pt x="3914" y="508"/>
                </a:lnTo>
                <a:lnTo>
                  <a:pt x="3608" y="446"/>
                </a:lnTo>
                <a:lnTo>
                  <a:pt x="3286" y="374"/>
                </a:lnTo>
                <a:lnTo>
                  <a:pt x="2946" y="296"/>
                </a:lnTo>
                <a:lnTo>
                  <a:pt x="2946" y="296"/>
                </a:lnTo>
                <a:lnTo>
                  <a:pt x="2812" y="266"/>
                </a:lnTo>
                <a:lnTo>
                  <a:pt x="2682" y="236"/>
                </a:lnTo>
                <a:lnTo>
                  <a:pt x="2556" y="210"/>
                </a:lnTo>
                <a:lnTo>
                  <a:pt x="2430" y="184"/>
                </a:lnTo>
                <a:lnTo>
                  <a:pt x="2308" y="162"/>
                </a:lnTo>
                <a:lnTo>
                  <a:pt x="2190" y="140"/>
                </a:lnTo>
                <a:lnTo>
                  <a:pt x="2074" y="120"/>
                </a:lnTo>
                <a:lnTo>
                  <a:pt x="1960" y="102"/>
                </a:lnTo>
                <a:lnTo>
                  <a:pt x="1850" y="86"/>
                </a:lnTo>
                <a:lnTo>
                  <a:pt x="1740" y="72"/>
                </a:lnTo>
                <a:lnTo>
                  <a:pt x="1532" y="46"/>
                </a:lnTo>
                <a:lnTo>
                  <a:pt x="1334" y="28"/>
                </a:lnTo>
                <a:lnTo>
                  <a:pt x="1148" y="14"/>
                </a:lnTo>
                <a:lnTo>
                  <a:pt x="970" y="4"/>
                </a:lnTo>
                <a:lnTo>
                  <a:pt x="802" y="0"/>
                </a:lnTo>
                <a:lnTo>
                  <a:pt x="644" y="0"/>
                </a:lnTo>
                <a:lnTo>
                  <a:pt x="496" y="4"/>
                </a:lnTo>
                <a:lnTo>
                  <a:pt x="358" y="10"/>
                </a:lnTo>
                <a:lnTo>
                  <a:pt x="230" y="20"/>
                </a:lnTo>
                <a:lnTo>
                  <a:pt x="110" y="32"/>
                </a:lnTo>
                <a:lnTo>
                  <a:pt x="0" y="48"/>
                </a:lnTo>
                <a:lnTo>
                  <a:pt x="0" y="48"/>
                </a:lnTo>
                <a:lnTo>
                  <a:pt x="154" y="66"/>
                </a:lnTo>
                <a:lnTo>
                  <a:pt x="314" y="86"/>
                </a:lnTo>
                <a:lnTo>
                  <a:pt x="480" y="112"/>
                </a:lnTo>
                <a:lnTo>
                  <a:pt x="652" y="140"/>
                </a:lnTo>
                <a:lnTo>
                  <a:pt x="830" y="174"/>
                </a:lnTo>
                <a:lnTo>
                  <a:pt x="1014" y="210"/>
                </a:lnTo>
                <a:lnTo>
                  <a:pt x="1206" y="250"/>
                </a:lnTo>
                <a:lnTo>
                  <a:pt x="1402" y="296"/>
                </a:lnTo>
                <a:lnTo>
                  <a:pt x="1402" y="296"/>
                </a:lnTo>
                <a:lnTo>
                  <a:pt x="1756" y="378"/>
                </a:lnTo>
                <a:lnTo>
                  <a:pt x="2092" y="450"/>
                </a:lnTo>
                <a:lnTo>
                  <a:pt x="2408" y="516"/>
                </a:lnTo>
                <a:lnTo>
                  <a:pt x="2562" y="544"/>
                </a:lnTo>
                <a:lnTo>
                  <a:pt x="2708" y="572"/>
                </a:lnTo>
                <a:lnTo>
                  <a:pt x="2852" y="598"/>
                </a:lnTo>
                <a:lnTo>
                  <a:pt x="2992" y="620"/>
                </a:lnTo>
                <a:lnTo>
                  <a:pt x="3128" y="642"/>
                </a:lnTo>
                <a:lnTo>
                  <a:pt x="3260" y="662"/>
                </a:lnTo>
                <a:lnTo>
                  <a:pt x="3388" y="678"/>
                </a:lnTo>
                <a:lnTo>
                  <a:pt x="3512" y="694"/>
                </a:lnTo>
                <a:lnTo>
                  <a:pt x="3632" y="708"/>
                </a:lnTo>
                <a:lnTo>
                  <a:pt x="3750" y="722"/>
                </a:lnTo>
                <a:lnTo>
                  <a:pt x="3864" y="732"/>
                </a:lnTo>
                <a:lnTo>
                  <a:pt x="3974" y="740"/>
                </a:lnTo>
                <a:lnTo>
                  <a:pt x="4080" y="748"/>
                </a:lnTo>
                <a:lnTo>
                  <a:pt x="4184" y="754"/>
                </a:lnTo>
                <a:lnTo>
                  <a:pt x="4286" y="758"/>
                </a:lnTo>
                <a:lnTo>
                  <a:pt x="4384" y="762"/>
                </a:lnTo>
                <a:lnTo>
                  <a:pt x="4478" y="762"/>
                </a:lnTo>
                <a:lnTo>
                  <a:pt x="4570" y="762"/>
                </a:lnTo>
                <a:lnTo>
                  <a:pt x="4660" y="760"/>
                </a:lnTo>
                <a:lnTo>
                  <a:pt x="4746" y="758"/>
                </a:lnTo>
                <a:lnTo>
                  <a:pt x="4830" y="754"/>
                </a:lnTo>
                <a:lnTo>
                  <a:pt x="4912" y="748"/>
                </a:lnTo>
                <a:lnTo>
                  <a:pt x="4992" y="740"/>
                </a:lnTo>
                <a:lnTo>
                  <a:pt x="5068" y="732"/>
                </a:lnTo>
                <a:lnTo>
                  <a:pt x="5144" y="724"/>
                </a:lnTo>
                <a:lnTo>
                  <a:pt x="5216" y="714"/>
                </a:lnTo>
                <a:lnTo>
                  <a:pt x="5216" y="714"/>
                </a:lnTo>
                <a:close/>
              </a:path>
            </a:pathLst>
          </a:custGeom>
          <a:solidFill>
            <a:schemeClr val="bg2">
              <a:alpha val="40000"/>
            </a:schemeClr>
          </a:solidFill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1" name="Freeform 22"/>
          <p:cNvSpPr>
            <a:spLocks/>
          </p:cNvSpPr>
          <p:nvPr/>
        </p:nvSpPr>
        <p:spPr bwMode="hidden">
          <a:xfrm>
            <a:off x="2828728" y="4087562"/>
            <a:ext cx="5467980" cy="774272"/>
          </a:xfrm>
          <a:custGeom>
            <a:avLst/>
            <a:gdLst/>
            <a:ahLst/>
            <a:cxnLst>
              <a:cxn ang="0">
                <a:pos x="0" y="70"/>
              </a:cxn>
              <a:cxn ang="0">
                <a:pos x="0" y="70"/>
              </a:cxn>
              <a:cxn ang="0">
                <a:pos x="18" y="66"/>
              </a:cxn>
              <a:cxn ang="0">
                <a:pos x="72" y="56"/>
              </a:cxn>
              <a:cxn ang="0">
                <a:pos x="164" y="42"/>
              </a:cxn>
              <a:cxn ang="0">
                <a:pos x="224" y="34"/>
              </a:cxn>
              <a:cxn ang="0">
                <a:pos x="294" y="26"/>
              </a:cxn>
              <a:cxn ang="0">
                <a:pos x="372" y="20"/>
              </a:cxn>
              <a:cxn ang="0">
                <a:pos x="462" y="14"/>
              </a:cxn>
              <a:cxn ang="0">
                <a:pos x="560" y="8"/>
              </a:cxn>
              <a:cxn ang="0">
                <a:pos x="670" y="4"/>
              </a:cxn>
              <a:cxn ang="0">
                <a:pos x="790" y="2"/>
              </a:cxn>
              <a:cxn ang="0">
                <a:pos x="920" y="0"/>
              </a:cxn>
              <a:cxn ang="0">
                <a:pos x="1060" y="2"/>
              </a:cxn>
              <a:cxn ang="0">
                <a:pos x="1210" y="6"/>
              </a:cxn>
              <a:cxn ang="0">
                <a:pos x="1372" y="14"/>
              </a:cxn>
              <a:cxn ang="0">
                <a:pos x="1544" y="24"/>
              </a:cxn>
              <a:cxn ang="0">
                <a:pos x="1726" y="40"/>
              </a:cxn>
              <a:cxn ang="0">
                <a:pos x="1920" y="58"/>
              </a:cxn>
              <a:cxn ang="0">
                <a:pos x="2126" y="80"/>
              </a:cxn>
              <a:cxn ang="0">
                <a:pos x="2342" y="106"/>
              </a:cxn>
              <a:cxn ang="0">
                <a:pos x="2570" y="138"/>
              </a:cxn>
              <a:cxn ang="0">
                <a:pos x="2808" y="174"/>
              </a:cxn>
              <a:cxn ang="0">
                <a:pos x="3058" y="216"/>
              </a:cxn>
              <a:cxn ang="0">
                <a:pos x="3320" y="266"/>
              </a:cxn>
              <a:cxn ang="0">
                <a:pos x="3594" y="320"/>
              </a:cxn>
              <a:cxn ang="0">
                <a:pos x="3880" y="380"/>
              </a:cxn>
              <a:cxn ang="0">
                <a:pos x="4178" y="448"/>
              </a:cxn>
              <a:cxn ang="0">
                <a:pos x="4488" y="522"/>
              </a:cxn>
              <a:cxn ang="0">
                <a:pos x="4810" y="604"/>
              </a:cxn>
              <a:cxn ang="0">
                <a:pos x="5144" y="694"/>
              </a:cxn>
            </a:cxnLst>
            <a:rect l="0" t="0" r="r" b="b"/>
            <a:pathLst>
              <a:path w="5144" h="694">
                <a:moveTo>
                  <a:pt x="0" y="70"/>
                </a:moveTo>
                <a:lnTo>
                  <a:pt x="0" y="70"/>
                </a:lnTo>
                <a:lnTo>
                  <a:pt x="18" y="66"/>
                </a:lnTo>
                <a:lnTo>
                  <a:pt x="72" y="56"/>
                </a:lnTo>
                <a:lnTo>
                  <a:pt x="164" y="42"/>
                </a:lnTo>
                <a:lnTo>
                  <a:pt x="224" y="34"/>
                </a:lnTo>
                <a:lnTo>
                  <a:pt x="294" y="26"/>
                </a:lnTo>
                <a:lnTo>
                  <a:pt x="372" y="20"/>
                </a:lnTo>
                <a:lnTo>
                  <a:pt x="462" y="14"/>
                </a:lnTo>
                <a:lnTo>
                  <a:pt x="560" y="8"/>
                </a:lnTo>
                <a:lnTo>
                  <a:pt x="670" y="4"/>
                </a:lnTo>
                <a:lnTo>
                  <a:pt x="790" y="2"/>
                </a:lnTo>
                <a:lnTo>
                  <a:pt x="920" y="0"/>
                </a:lnTo>
                <a:lnTo>
                  <a:pt x="1060" y="2"/>
                </a:lnTo>
                <a:lnTo>
                  <a:pt x="1210" y="6"/>
                </a:lnTo>
                <a:lnTo>
                  <a:pt x="1372" y="14"/>
                </a:lnTo>
                <a:lnTo>
                  <a:pt x="1544" y="24"/>
                </a:lnTo>
                <a:lnTo>
                  <a:pt x="1726" y="40"/>
                </a:lnTo>
                <a:lnTo>
                  <a:pt x="1920" y="58"/>
                </a:lnTo>
                <a:lnTo>
                  <a:pt x="2126" y="80"/>
                </a:lnTo>
                <a:lnTo>
                  <a:pt x="2342" y="106"/>
                </a:lnTo>
                <a:lnTo>
                  <a:pt x="2570" y="138"/>
                </a:lnTo>
                <a:lnTo>
                  <a:pt x="2808" y="174"/>
                </a:lnTo>
                <a:lnTo>
                  <a:pt x="3058" y="216"/>
                </a:lnTo>
                <a:lnTo>
                  <a:pt x="3320" y="266"/>
                </a:lnTo>
                <a:lnTo>
                  <a:pt x="3594" y="320"/>
                </a:lnTo>
                <a:lnTo>
                  <a:pt x="3880" y="380"/>
                </a:lnTo>
                <a:lnTo>
                  <a:pt x="4178" y="448"/>
                </a:lnTo>
                <a:lnTo>
                  <a:pt x="4488" y="522"/>
                </a:lnTo>
                <a:lnTo>
                  <a:pt x="4810" y="604"/>
                </a:lnTo>
                <a:lnTo>
                  <a:pt x="5144" y="694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12" name="Freeform 26"/>
          <p:cNvSpPr>
            <a:spLocks/>
          </p:cNvSpPr>
          <p:nvPr/>
        </p:nvSpPr>
        <p:spPr bwMode="hidden">
          <a:xfrm>
            <a:off x="5609489" y="4074174"/>
            <a:ext cx="3308000" cy="651549"/>
          </a:xfrm>
          <a:custGeom>
            <a:avLst/>
            <a:gdLst/>
            <a:ahLst/>
            <a:cxnLst>
              <a:cxn ang="0">
                <a:pos x="0" y="584"/>
              </a:cxn>
              <a:cxn ang="0">
                <a:pos x="0" y="584"/>
              </a:cxn>
              <a:cxn ang="0">
                <a:pos x="90" y="560"/>
              </a:cxn>
              <a:cxn ang="0">
                <a:pos x="336" y="498"/>
              </a:cxn>
              <a:cxn ang="0">
                <a:pos x="506" y="456"/>
              </a:cxn>
              <a:cxn ang="0">
                <a:pos x="702" y="410"/>
              </a:cxn>
              <a:cxn ang="0">
                <a:pos x="920" y="360"/>
              </a:cxn>
              <a:cxn ang="0">
                <a:pos x="1154" y="306"/>
              </a:cxn>
              <a:cxn ang="0">
                <a:pos x="1402" y="254"/>
              </a:cxn>
              <a:cxn ang="0">
                <a:pos x="1656" y="202"/>
              </a:cxn>
              <a:cxn ang="0">
                <a:pos x="1916" y="154"/>
              </a:cxn>
              <a:cxn ang="0">
                <a:pos x="2174" y="108"/>
              </a:cxn>
              <a:cxn ang="0">
                <a:pos x="2302" y="88"/>
              </a:cxn>
              <a:cxn ang="0">
                <a:pos x="2426" y="68"/>
              </a:cxn>
              <a:cxn ang="0">
                <a:pos x="2550" y="52"/>
              </a:cxn>
              <a:cxn ang="0">
                <a:pos x="2670" y="36"/>
              </a:cxn>
              <a:cxn ang="0">
                <a:pos x="2788" y="24"/>
              </a:cxn>
              <a:cxn ang="0">
                <a:pos x="2900" y="14"/>
              </a:cxn>
              <a:cxn ang="0">
                <a:pos x="3008" y="6"/>
              </a:cxn>
              <a:cxn ang="0">
                <a:pos x="3112" y="0"/>
              </a:cxn>
            </a:cxnLst>
            <a:rect l="0" t="0" r="r" b="b"/>
            <a:pathLst>
              <a:path w="3112" h="584">
                <a:moveTo>
                  <a:pt x="0" y="584"/>
                </a:moveTo>
                <a:lnTo>
                  <a:pt x="0" y="584"/>
                </a:lnTo>
                <a:lnTo>
                  <a:pt x="90" y="560"/>
                </a:lnTo>
                <a:lnTo>
                  <a:pt x="336" y="498"/>
                </a:lnTo>
                <a:lnTo>
                  <a:pt x="506" y="456"/>
                </a:lnTo>
                <a:lnTo>
                  <a:pt x="702" y="410"/>
                </a:lnTo>
                <a:lnTo>
                  <a:pt x="920" y="360"/>
                </a:lnTo>
                <a:lnTo>
                  <a:pt x="1154" y="306"/>
                </a:lnTo>
                <a:lnTo>
                  <a:pt x="1402" y="254"/>
                </a:lnTo>
                <a:lnTo>
                  <a:pt x="1656" y="202"/>
                </a:lnTo>
                <a:lnTo>
                  <a:pt x="1916" y="154"/>
                </a:lnTo>
                <a:lnTo>
                  <a:pt x="2174" y="108"/>
                </a:lnTo>
                <a:lnTo>
                  <a:pt x="2302" y="88"/>
                </a:lnTo>
                <a:lnTo>
                  <a:pt x="2426" y="68"/>
                </a:lnTo>
                <a:lnTo>
                  <a:pt x="2550" y="52"/>
                </a:lnTo>
                <a:lnTo>
                  <a:pt x="2670" y="36"/>
                </a:lnTo>
                <a:lnTo>
                  <a:pt x="2788" y="24"/>
                </a:lnTo>
                <a:lnTo>
                  <a:pt x="2900" y="14"/>
                </a:lnTo>
                <a:lnTo>
                  <a:pt x="3008" y="6"/>
                </a:lnTo>
                <a:lnTo>
                  <a:pt x="3112" y="0"/>
                </a:lnTo>
              </a:path>
            </a:pathLst>
          </a:custGeom>
          <a:noFill/>
          <a:ln w="12">
            <a:solidFill>
              <a:srgbClr val="FFFFFF"/>
            </a:solidFill>
            <a:prstDash val="solid"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 useBgFill="1">
        <p:nvSpPr>
          <p:cNvPr id="13" name="Freeform 10"/>
          <p:cNvSpPr>
            <a:spLocks/>
          </p:cNvSpPr>
          <p:nvPr/>
        </p:nvSpPr>
        <p:spPr bwMode="hidden">
          <a:xfrm>
            <a:off x="211665" y="4058555"/>
            <a:ext cx="8723376" cy="1329874"/>
          </a:xfrm>
          <a:custGeom>
            <a:avLst/>
            <a:gdLst/>
            <a:ahLst/>
            <a:cxnLst>
              <a:cxn ang="0">
                <a:pos x="8192" y="512"/>
              </a:cxn>
              <a:cxn ang="0">
                <a:pos x="8040" y="570"/>
              </a:cxn>
              <a:cxn ang="0">
                <a:pos x="7878" y="620"/>
              </a:cxn>
              <a:cxn ang="0">
                <a:pos x="7706" y="666"/>
              </a:cxn>
              <a:cxn ang="0">
                <a:pos x="7522" y="702"/>
              </a:cxn>
              <a:cxn ang="0">
                <a:pos x="7322" y="730"/>
              </a:cxn>
              <a:cxn ang="0">
                <a:pos x="7106" y="750"/>
              </a:cxn>
              <a:cxn ang="0">
                <a:pos x="6872" y="762"/>
              </a:cxn>
              <a:cxn ang="0">
                <a:pos x="6618" y="760"/>
              </a:cxn>
              <a:cxn ang="0">
                <a:pos x="6342" y="750"/>
              </a:cxn>
              <a:cxn ang="0">
                <a:pos x="6042" y="726"/>
              </a:cxn>
              <a:cxn ang="0">
                <a:pos x="5716" y="690"/>
              </a:cxn>
              <a:cxn ang="0">
                <a:pos x="5364" y="642"/>
              </a:cxn>
              <a:cxn ang="0">
                <a:pos x="4982" y="578"/>
              </a:cxn>
              <a:cxn ang="0">
                <a:pos x="4568" y="500"/>
              </a:cxn>
              <a:cxn ang="0">
                <a:pos x="4122" y="406"/>
              </a:cxn>
              <a:cxn ang="0">
                <a:pos x="3640" y="296"/>
              </a:cxn>
              <a:cxn ang="0">
                <a:pos x="3396" y="240"/>
              </a:cxn>
              <a:cxn ang="0">
                <a:pos x="2934" y="148"/>
              </a:cxn>
              <a:cxn ang="0">
                <a:pos x="2512" y="82"/>
              </a:cxn>
              <a:cxn ang="0">
                <a:pos x="2126" y="36"/>
              </a:cxn>
              <a:cxn ang="0">
                <a:pos x="1776" y="10"/>
              </a:cxn>
              <a:cxn ang="0">
                <a:pos x="1462" y="0"/>
              </a:cxn>
              <a:cxn ang="0">
                <a:pos x="1182" y="4"/>
              </a:cxn>
              <a:cxn ang="0">
                <a:pos x="934" y="20"/>
              </a:cxn>
              <a:cxn ang="0">
                <a:pos x="716" y="44"/>
              </a:cxn>
              <a:cxn ang="0">
                <a:pos x="530" y="74"/>
              </a:cxn>
              <a:cxn ang="0">
                <a:pos x="374" y="108"/>
              </a:cxn>
              <a:cxn ang="0">
                <a:pos x="248" y="144"/>
              </a:cxn>
              <a:cxn ang="0">
                <a:pos x="148" y="176"/>
              </a:cxn>
              <a:cxn ang="0">
                <a:pos x="48" y="216"/>
              </a:cxn>
              <a:cxn ang="0">
                <a:pos x="0" y="240"/>
              </a:cxn>
              <a:cxn ang="0">
                <a:pos x="8192" y="1192"/>
              </a:cxn>
              <a:cxn ang="0">
                <a:pos x="8196" y="1186"/>
              </a:cxn>
              <a:cxn ang="0">
                <a:pos x="8196" y="510"/>
              </a:cxn>
              <a:cxn ang="0">
                <a:pos x="8192" y="512"/>
              </a:cxn>
            </a:cxnLst>
            <a:rect l="0" t="0" r="r" b="b"/>
            <a:pathLst>
              <a:path w="8196" h="1192">
                <a:moveTo>
                  <a:pt x="8192" y="512"/>
                </a:moveTo>
                <a:lnTo>
                  <a:pt x="8192" y="512"/>
                </a:lnTo>
                <a:lnTo>
                  <a:pt x="8116" y="542"/>
                </a:lnTo>
                <a:lnTo>
                  <a:pt x="8040" y="570"/>
                </a:lnTo>
                <a:lnTo>
                  <a:pt x="7960" y="596"/>
                </a:lnTo>
                <a:lnTo>
                  <a:pt x="7878" y="620"/>
                </a:lnTo>
                <a:lnTo>
                  <a:pt x="7794" y="644"/>
                </a:lnTo>
                <a:lnTo>
                  <a:pt x="7706" y="666"/>
                </a:lnTo>
                <a:lnTo>
                  <a:pt x="7616" y="684"/>
                </a:lnTo>
                <a:lnTo>
                  <a:pt x="7522" y="702"/>
                </a:lnTo>
                <a:lnTo>
                  <a:pt x="7424" y="718"/>
                </a:lnTo>
                <a:lnTo>
                  <a:pt x="7322" y="730"/>
                </a:lnTo>
                <a:lnTo>
                  <a:pt x="7216" y="742"/>
                </a:lnTo>
                <a:lnTo>
                  <a:pt x="7106" y="750"/>
                </a:lnTo>
                <a:lnTo>
                  <a:pt x="6992" y="758"/>
                </a:lnTo>
                <a:lnTo>
                  <a:pt x="6872" y="762"/>
                </a:lnTo>
                <a:lnTo>
                  <a:pt x="6748" y="762"/>
                </a:lnTo>
                <a:lnTo>
                  <a:pt x="6618" y="760"/>
                </a:lnTo>
                <a:lnTo>
                  <a:pt x="6482" y="756"/>
                </a:lnTo>
                <a:lnTo>
                  <a:pt x="6342" y="750"/>
                </a:lnTo>
                <a:lnTo>
                  <a:pt x="6196" y="740"/>
                </a:lnTo>
                <a:lnTo>
                  <a:pt x="6042" y="726"/>
                </a:lnTo>
                <a:lnTo>
                  <a:pt x="5882" y="710"/>
                </a:lnTo>
                <a:lnTo>
                  <a:pt x="5716" y="690"/>
                </a:lnTo>
                <a:lnTo>
                  <a:pt x="5544" y="668"/>
                </a:lnTo>
                <a:lnTo>
                  <a:pt x="5364" y="642"/>
                </a:lnTo>
                <a:lnTo>
                  <a:pt x="5176" y="612"/>
                </a:lnTo>
                <a:lnTo>
                  <a:pt x="4982" y="578"/>
                </a:lnTo>
                <a:lnTo>
                  <a:pt x="4778" y="540"/>
                </a:lnTo>
                <a:lnTo>
                  <a:pt x="4568" y="500"/>
                </a:lnTo>
                <a:lnTo>
                  <a:pt x="4348" y="454"/>
                </a:lnTo>
                <a:lnTo>
                  <a:pt x="4122" y="406"/>
                </a:lnTo>
                <a:lnTo>
                  <a:pt x="3886" y="354"/>
                </a:lnTo>
                <a:lnTo>
                  <a:pt x="3640" y="296"/>
                </a:lnTo>
                <a:lnTo>
                  <a:pt x="3640" y="296"/>
                </a:lnTo>
                <a:lnTo>
                  <a:pt x="3396" y="240"/>
                </a:lnTo>
                <a:lnTo>
                  <a:pt x="3160" y="192"/>
                </a:lnTo>
                <a:lnTo>
                  <a:pt x="2934" y="148"/>
                </a:lnTo>
                <a:lnTo>
                  <a:pt x="2718" y="112"/>
                </a:lnTo>
                <a:lnTo>
                  <a:pt x="2512" y="82"/>
                </a:lnTo>
                <a:lnTo>
                  <a:pt x="2314" y="56"/>
                </a:lnTo>
                <a:lnTo>
                  <a:pt x="2126" y="36"/>
                </a:lnTo>
                <a:lnTo>
                  <a:pt x="1948" y="20"/>
                </a:lnTo>
                <a:lnTo>
                  <a:pt x="1776" y="10"/>
                </a:lnTo>
                <a:lnTo>
                  <a:pt x="1616" y="2"/>
                </a:lnTo>
                <a:lnTo>
                  <a:pt x="1462" y="0"/>
                </a:lnTo>
                <a:lnTo>
                  <a:pt x="1318" y="0"/>
                </a:lnTo>
                <a:lnTo>
                  <a:pt x="1182" y="4"/>
                </a:lnTo>
                <a:lnTo>
                  <a:pt x="1054" y="10"/>
                </a:lnTo>
                <a:lnTo>
                  <a:pt x="934" y="20"/>
                </a:lnTo>
                <a:lnTo>
                  <a:pt x="822" y="30"/>
                </a:lnTo>
                <a:lnTo>
                  <a:pt x="716" y="44"/>
                </a:lnTo>
                <a:lnTo>
                  <a:pt x="620" y="58"/>
                </a:lnTo>
                <a:lnTo>
                  <a:pt x="530" y="74"/>
                </a:lnTo>
                <a:lnTo>
                  <a:pt x="450" y="92"/>
                </a:lnTo>
                <a:lnTo>
                  <a:pt x="374" y="108"/>
                </a:lnTo>
                <a:lnTo>
                  <a:pt x="308" y="126"/>
                </a:lnTo>
                <a:lnTo>
                  <a:pt x="248" y="144"/>
                </a:lnTo>
                <a:lnTo>
                  <a:pt x="194" y="160"/>
                </a:lnTo>
                <a:lnTo>
                  <a:pt x="148" y="176"/>
                </a:lnTo>
                <a:lnTo>
                  <a:pt x="108" y="192"/>
                </a:lnTo>
                <a:lnTo>
                  <a:pt x="48" y="216"/>
                </a:lnTo>
                <a:lnTo>
                  <a:pt x="12" y="234"/>
                </a:lnTo>
                <a:lnTo>
                  <a:pt x="0" y="240"/>
                </a:lnTo>
                <a:lnTo>
                  <a:pt x="0" y="1192"/>
                </a:lnTo>
                <a:lnTo>
                  <a:pt x="8192" y="1192"/>
                </a:lnTo>
                <a:lnTo>
                  <a:pt x="8192" y="1192"/>
                </a:lnTo>
                <a:lnTo>
                  <a:pt x="8196" y="1186"/>
                </a:lnTo>
                <a:lnTo>
                  <a:pt x="8196" y="1186"/>
                </a:lnTo>
                <a:lnTo>
                  <a:pt x="8196" y="510"/>
                </a:lnTo>
                <a:lnTo>
                  <a:pt x="8196" y="510"/>
                </a:lnTo>
                <a:lnTo>
                  <a:pt x="8192" y="512"/>
                </a:lnTo>
                <a:lnTo>
                  <a:pt x="8192" y="512"/>
                </a:lnTo>
                <a:close/>
              </a:path>
            </a:pathLst>
          </a:custGeom>
          <a:ln w="9525">
            <a:noFill/>
            <a:round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0032" y="2463560"/>
            <a:ext cx="7772400" cy="1524000"/>
          </a:xfrm>
        </p:spPr>
        <p:txBody>
          <a:bodyPr anchor="t">
            <a:normAutofit/>
          </a:bodyPr>
          <a:lstStyle>
            <a:lvl1pPr algn="ctr">
              <a:defRPr sz="4400" b="0" cap="none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367365" y="1437448"/>
            <a:ext cx="6417734" cy="939801"/>
          </a:xfrm>
        </p:spPr>
        <p:txBody>
          <a:bodyPr anchor="b">
            <a:normAutofit/>
          </a:bodyPr>
          <a:lstStyle>
            <a:lvl1pPr marL="0" indent="0" algn="ctr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B8AEBBE-F8B2-42CF-9895-E86A608384EB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1FAA6B6-10E5-4810-BC9F-DA72D8452E73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9" name="Content Placeholder 8"/>
          <p:cNvSpPr>
            <a:spLocks noGrp="1"/>
          </p:cNvSpPr>
          <p:nvPr>
            <p:ph sz="quarter" idx="13"/>
          </p:nvPr>
        </p:nvSpPr>
        <p:spPr>
          <a:xfrm>
            <a:off x="676655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11" name="Content Placeholder 10"/>
          <p:cNvSpPr>
            <a:spLocks noGrp="1"/>
          </p:cNvSpPr>
          <p:nvPr>
            <p:ph sz="quarter" idx="14"/>
          </p:nvPr>
        </p:nvSpPr>
        <p:spPr>
          <a:xfrm>
            <a:off x="4645152" y="2679192"/>
            <a:ext cx="3822192" cy="34472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76656" y="2678114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77332" y="3429000"/>
            <a:ext cx="3820055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8200" y="2678113"/>
            <a:ext cx="3822192" cy="639762"/>
          </a:xfrm>
        </p:spPr>
        <p:txBody>
          <a:bodyPr anchor="ctr"/>
          <a:lstStyle>
            <a:lvl1pPr marL="0" indent="0" algn="ctr">
              <a:buNone/>
              <a:defRPr sz="2400" b="0" i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3429000"/>
            <a:ext cx="3822192" cy="2697163"/>
          </a:xfrm>
        </p:spPr>
        <p:txBody>
          <a:bodyPr/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D18D072-EF12-4AA2-BD71-ABC68B06D0E2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8CDBF60-6CC3-4B74-A60D-3486985E4346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ounded Rectangle 11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6" name="Group 5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29874"/>
            <a:chOff x="-3905251" y="4294188"/>
            <a:chExt cx="13027839" cy="1892300"/>
          </a:xfrm>
        </p:grpSpPr>
        <p:sp>
          <p:nvSpPr>
            <p:cNvPr id="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2714818-984F-4759-BF72-A33BDC1963BD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1426464"/>
          </a:xfrm>
          <a:prstGeom prst="roundRect">
            <a:avLst>
              <a:gd name="adj" fmla="val 7136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EA7E191-5F94-4FC1-B823-BD7CABF7FA06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914400" y="3581400"/>
            <a:ext cx="3352800" cy="1905001"/>
          </a:xfrm>
        </p:spPr>
        <p:txBody>
          <a:bodyPr anchor="t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800">
                <a:solidFill>
                  <a:schemeClr val="tx2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grpSp>
        <p:nvGrpSpPr>
          <p:cNvPr id="2" name="Group 23"/>
          <p:cNvGrpSpPr>
            <a:grpSpLocks noChangeAspect="1"/>
          </p:cNvGrpSpPr>
          <p:nvPr/>
        </p:nvGrpSpPr>
        <p:grpSpPr bwMode="hidden">
          <a:xfrm>
            <a:off x="211665" y="714191"/>
            <a:ext cx="8723376" cy="1331580"/>
            <a:chOff x="-3905250" y="4294188"/>
            <a:chExt cx="13011150" cy="1892300"/>
          </a:xfrm>
        </p:grpSpPr>
        <p:sp>
          <p:nvSpPr>
            <p:cNvPr id="25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6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7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8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9" name="Freeform 28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2" name="Title 21"/>
          <p:cNvSpPr>
            <a:spLocks noGrp="1"/>
          </p:cNvSpPr>
          <p:nvPr>
            <p:ph type="title"/>
          </p:nvPr>
        </p:nvSpPr>
        <p:spPr>
          <a:xfrm>
            <a:off x="914400" y="2286000"/>
            <a:ext cx="3352800" cy="1252728"/>
          </a:xfrm>
        </p:spPr>
        <p:txBody>
          <a:bodyPr anchor="b">
            <a:noAutofit/>
          </a:bodyPr>
          <a:lstStyle>
            <a:lvl1pPr algn="l">
              <a:defRPr sz="3200">
                <a:solidFill>
                  <a:schemeClr val="tx2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651962" y="1828800"/>
            <a:ext cx="3904076" cy="3810000"/>
          </a:xfrm>
        </p:spPr>
        <p:txBody>
          <a:bodyPr anchor="ctr"/>
          <a:lstStyle>
            <a:lvl1pPr>
              <a:buClr>
                <a:schemeClr val="bg1"/>
              </a:buClr>
              <a:defRPr sz="2200">
                <a:solidFill>
                  <a:schemeClr val="tx2"/>
                </a:solidFill>
              </a:defRPr>
            </a:lvl1pPr>
            <a:lvl2pPr>
              <a:buClr>
                <a:schemeClr val="bg1"/>
              </a:buClr>
              <a:defRPr sz="2000">
                <a:solidFill>
                  <a:schemeClr val="tx2"/>
                </a:solidFill>
              </a:defRPr>
            </a:lvl2pPr>
            <a:lvl3pPr>
              <a:buClr>
                <a:schemeClr val="bg1"/>
              </a:buClr>
              <a:defRPr sz="1800">
                <a:solidFill>
                  <a:schemeClr val="tx2"/>
                </a:solidFill>
              </a:defRPr>
            </a:lvl3pPr>
            <a:lvl4pPr>
              <a:buClr>
                <a:schemeClr val="bg1"/>
              </a:buClr>
              <a:defRPr sz="1600">
                <a:solidFill>
                  <a:schemeClr val="tx2"/>
                </a:solidFill>
              </a:defRPr>
            </a:lvl4pPr>
            <a:lvl5pPr>
              <a:buClr>
                <a:schemeClr val="bg1"/>
              </a:buClr>
              <a:defRPr sz="1600">
                <a:solidFill>
                  <a:schemeClr val="tx2"/>
                </a:solidFill>
              </a:defRPr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228600" y="228600"/>
            <a:ext cx="8695944" cy="6035040"/>
          </a:xfrm>
          <a:prstGeom prst="roundRect">
            <a:avLst>
              <a:gd name="adj" fmla="val 127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10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9" name="Group 8"/>
          <p:cNvGrpSpPr>
            <a:grpSpLocks noChangeAspect="1"/>
          </p:cNvGrpSpPr>
          <p:nvPr/>
        </p:nvGrpSpPr>
        <p:grpSpPr bwMode="hidden">
          <a:xfrm>
            <a:off x="211665" y="5353963"/>
            <a:ext cx="8723376" cy="1331580"/>
            <a:chOff x="-3905250" y="4294188"/>
            <a:chExt cx="13011150" cy="1892300"/>
          </a:xfrm>
        </p:grpSpPr>
        <p:sp>
          <p:nvSpPr>
            <p:cNvPr id="10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1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2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3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14" name="Freeform 10"/>
            <p:cNvSpPr>
              <a:spLocks/>
            </p:cNvSpPr>
            <p:nvPr/>
          </p:nvSpPr>
          <p:spPr bwMode="hidden">
            <a:xfrm>
              <a:off x="-3905250" y="4294188"/>
              <a:ext cx="13011150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74155" y="338667"/>
            <a:ext cx="3812645" cy="2429934"/>
          </a:xfrm>
        </p:spPr>
        <p:txBody>
          <a:bodyPr anchor="b">
            <a:normAutofit/>
          </a:bodyPr>
          <a:lstStyle>
            <a:lvl1pPr algn="l"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868333" y="2785533"/>
            <a:ext cx="3818467" cy="2421467"/>
          </a:xfrm>
        </p:spPr>
        <p:txBody>
          <a:bodyPr>
            <a:normAutofit/>
          </a:bodyPr>
          <a:lstStyle>
            <a:lvl1pPr marL="0" indent="0">
              <a:buNone/>
              <a:defRPr sz="18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8856D55-EFBE-4F9B-8A5F-09D42CA22A9B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838200" y="1371600"/>
            <a:ext cx="3566160" cy="2926080"/>
          </a:xfrm>
          <a:prstGeom prst="roundRect">
            <a:avLst>
              <a:gd name="adj" fmla="val 3924"/>
            </a:avLst>
          </a:prstGeom>
          <a:solidFill>
            <a:schemeClr val="accent1"/>
          </a:solidFill>
          <a:ln>
            <a:noFill/>
          </a:ln>
          <a:effectLst>
            <a:reflection blurRad="12700" stA="30000" endPos="30000" dist="5000" dir="5400000" sy="-100000" algn="bl" rotWithShape="0"/>
          </a:effectLst>
          <a:scene3d>
            <a:camera prst="perspectiveContrastingLeftFacing" fov="600000">
              <a:rot lat="240000" lon="19799999" rev="0"/>
            </a:camera>
            <a:lightRig rig="threePt" dir="t">
              <a:rot lat="0" lon="0" rev="2700000"/>
            </a:lightRig>
          </a:scene3d>
          <a:sp3d>
            <a:bevelT w="44450" h="31750"/>
          </a:sp3d>
        </p:spPr>
        <p:txBody>
          <a:bodyPr/>
          <a:lstStyle>
            <a:lvl1pPr marL="0" indent="0" algn="ctr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228600" y="228600"/>
            <a:ext cx="8695944" cy="2468880"/>
          </a:xfrm>
          <a:prstGeom prst="roundRect">
            <a:avLst>
              <a:gd name="adj" fmla="val 3362"/>
            </a:avLst>
          </a:prstGeom>
          <a:gradFill>
            <a:gsLst>
              <a:gs pos="0">
                <a:schemeClr val="accent1">
                  <a:lumMod val="75000"/>
                </a:schemeClr>
              </a:gs>
              <a:gs pos="90000">
                <a:schemeClr val="accent1">
                  <a:lumMod val="60000"/>
                  <a:lumOff val="40000"/>
                </a:schemeClr>
              </a:gs>
            </a:gsLst>
            <a:lin ang="5400000" scaled="0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8" name="Group 15"/>
          <p:cNvGrpSpPr>
            <a:grpSpLocks noChangeAspect="1"/>
          </p:cNvGrpSpPr>
          <p:nvPr/>
        </p:nvGrpSpPr>
        <p:grpSpPr bwMode="hidden">
          <a:xfrm>
            <a:off x="211665" y="1679429"/>
            <a:ext cx="8723376" cy="1329874"/>
            <a:chOff x="-3905251" y="4294188"/>
            <a:chExt cx="13027839" cy="1892300"/>
          </a:xfrm>
        </p:grpSpPr>
        <p:sp>
          <p:nvSpPr>
            <p:cNvPr id="17" name="Freeform 14"/>
            <p:cNvSpPr>
              <a:spLocks/>
            </p:cNvSpPr>
            <p:nvPr/>
          </p:nvSpPr>
          <p:spPr bwMode="hidden">
            <a:xfrm>
              <a:off x="4810125" y="4500563"/>
              <a:ext cx="4295775" cy="1016000"/>
            </a:xfrm>
            <a:custGeom>
              <a:avLst/>
              <a:gdLst/>
              <a:ahLst/>
              <a:cxnLst>
                <a:cxn ang="0">
                  <a:pos x="2700" y="0"/>
                </a:cxn>
                <a:cxn ang="0">
                  <a:pos x="2700" y="0"/>
                </a:cxn>
                <a:cxn ang="0">
                  <a:pos x="2586" y="18"/>
                </a:cxn>
                <a:cxn ang="0">
                  <a:pos x="2470" y="38"/>
                </a:cxn>
                <a:cxn ang="0">
                  <a:pos x="2352" y="60"/>
                </a:cxn>
                <a:cxn ang="0">
                  <a:pos x="2230" y="82"/>
                </a:cxn>
                <a:cxn ang="0">
                  <a:pos x="2106" y="108"/>
                </a:cxn>
                <a:cxn ang="0">
                  <a:pos x="1978" y="134"/>
                </a:cxn>
                <a:cxn ang="0">
                  <a:pos x="1848" y="164"/>
                </a:cxn>
                <a:cxn ang="0">
                  <a:pos x="1714" y="194"/>
                </a:cxn>
                <a:cxn ang="0">
                  <a:pos x="1714" y="194"/>
                </a:cxn>
                <a:cxn ang="0">
                  <a:pos x="1472" y="252"/>
                </a:cxn>
                <a:cxn ang="0">
                  <a:pos x="1236" y="304"/>
                </a:cxn>
                <a:cxn ang="0">
                  <a:pos x="1010" y="352"/>
                </a:cxn>
                <a:cxn ang="0">
                  <a:pos x="792" y="398"/>
                </a:cxn>
                <a:cxn ang="0">
                  <a:pos x="584" y="438"/>
                </a:cxn>
                <a:cxn ang="0">
                  <a:pos x="382" y="474"/>
                </a:cxn>
                <a:cxn ang="0">
                  <a:pos x="188" y="508"/>
                </a:cxn>
                <a:cxn ang="0">
                  <a:pos x="0" y="538"/>
                </a:cxn>
                <a:cxn ang="0">
                  <a:pos x="0" y="538"/>
                </a:cxn>
                <a:cxn ang="0">
                  <a:pos x="130" y="556"/>
                </a:cxn>
                <a:cxn ang="0">
                  <a:pos x="254" y="572"/>
                </a:cxn>
                <a:cxn ang="0">
                  <a:pos x="374" y="586"/>
                </a:cxn>
                <a:cxn ang="0">
                  <a:pos x="492" y="598"/>
                </a:cxn>
                <a:cxn ang="0">
                  <a:pos x="606" y="610"/>
                </a:cxn>
                <a:cxn ang="0">
                  <a:pos x="716" y="618"/>
                </a:cxn>
                <a:cxn ang="0">
                  <a:pos x="822" y="626"/>
                </a:cxn>
                <a:cxn ang="0">
                  <a:pos x="926" y="632"/>
                </a:cxn>
                <a:cxn ang="0">
                  <a:pos x="1028" y="636"/>
                </a:cxn>
                <a:cxn ang="0">
                  <a:pos x="1126" y="638"/>
                </a:cxn>
                <a:cxn ang="0">
                  <a:pos x="1220" y="640"/>
                </a:cxn>
                <a:cxn ang="0">
                  <a:pos x="1312" y="640"/>
                </a:cxn>
                <a:cxn ang="0">
                  <a:pos x="1402" y="638"/>
                </a:cxn>
                <a:cxn ang="0">
                  <a:pos x="1490" y="636"/>
                </a:cxn>
                <a:cxn ang="0">
                  <a:pos x="1574" y="632"/>
                </a:cxn>
                <a:cxn ang="0">
                  <a:pos x="1656" y="626"/>
                </a:cxn>
                <a:cxn ang="0">
                  <a:pos x="1734" y="620"/>
                </a:cxn>
                <a:cxn ang="0">
                  <a:pos x="1812" y="612"/>
                </a:cxn>
                <a:cxn ang="0">
                  <a:pos x="1886" y="602"/>
                </a:cxn>
                <a:cxn ang="0">
                  <a:pos x="1960" y="592"/>
                </a:cxn>
                <a:cxn ang="0">
                  <a:pos x="2030" y="580"/>
                </a:cxn>
                <a:cxn ang="0">
                  <a:pos x="2100" y="568"/>
                </a:cxn>
                <a:cxn ang="0">
                  <a:pos x="2166" y="554"/>
                </a:cxn>
                <a:cxn ang="0">
                  <a:pos x="2232" y="540"/>
                </a:cxn>
                <a:cxn ang="0">
                  <a:pos x="2296" y="524"/>
                </a:cxn>
                <a:cxn ang="0">
                  <a:pos x="2358" y="508"/>
                </a:cxn>
                <a:cxn ang="0">
                  <a:pos x="2418" y="490"/>
                </a:cxn>
                <a:cxn ang="0">
                  <a:pos x="2478" y="472"/>
                </a:cxn>
                <a:cxn ang="0">
                  <a:pos x="2592" y="432"/>
                </a:cxn>
                <a:cxn ang="0">
                  <a:pos x="2702" y="390"/>
                </a:cxn>
                <a:cxn ang="0">
                  <a:pos x="2702" y="390"/>
                </a:cxn>
                <a:cxn ang="0">
                  <a:pos x="2706" y="388"/>
                </a:cxn>
                <a:cxn ang="0">
                  <a:pos x="2706" y="388"/>
                </a:cxn>
                <a:cxn ang="0">
                  <a:pos x="2706" y="0"/>
                </a:cxn>
                <a:cxn ang="0">
                  <a:pos x="2706" y="0"/>
                </a:cxn>
                <a:cxn ang="0">
                  <a:pos x="2700" y="0"/>
                </a:cxn>
                <a:cxn ang="0">
                  <a:pos x="2700" y="0"/>
                </a:cxn>
              </a:cxnLst>
              <a:rect l="0" t="0" r="r" b="b"/>
              <a:pathLst>
                <a:path w="2706" h="640">
                  <a:moveTo>
                    <a:pt x="2700" y="0"/>
                  </a:moveTo>
                  <a:lnTo>
                    <a:pt x="2700" y="0"/>
                  </a:lnTo>
                  <a:lnTo>
                    <a:pt x="2586" y="18"/>
                  </a:lnTo>
                  <a:lnTo>
                    <a:pt x="2470" y="38"/>
                  </a:lnTo>
                  <a:lnTo>
                    <a:pt x="2352" y="60"/>
                  </a:lnTo>
                  <a:lnTo>
                    <a:pt x="2230" y="82"/>
                  </a:lnTo>
                  <a:lnTo>
                    <a:pt x="2106" y="108"/>
                  </a:lnTo>
                  <a:lnTo>
                    <a:pt x="1978" y="134"/>
                  </a:lnTo>
                  <a:lnTo>
                    <a:pt x="1848" y="164"/>
                  </a:lnTo>
                  <a:lnTo>
                    <a:pt x="1714" y="194"/>
                  </a:lnTo>
                  <a:lnTo>
                    <a:pt x="1714" y="194"/>
                  </a:lnTo>
                  <a:lnTo>
                    <a:pt x="1472" y="252"/>
                  </a:lnTo>
                  <a:lnTo>
                    <a:pt x="1236" y="304"/>
                  </a:lnTo>
                  <a:lnTo>
                    <a:pt x="1010" y="352"/>
                  </a:lnTo>
                  <a:lnTo>
                    <a:pt x="792" y="398"/>
                  </a:lnTo>
                  <a:lnTo>
                    <a:pt x="584" y="438"/>
                  </a:lnTo>
                  <a:lnTo>
                    <a:pt x="382" y="474"/>
                  </a:lnTo>
                  <a:lnTo>
                    <a:pt x="188" y="508"/>
                  </a:lnTo>
                  <a:lnTo>
                    <a:pt x="0" y="538"/>
                  </a:lnTo>
                  <a:lnTo>
                    <a:pt x="0" y="538"/>
                  </a:lnTo>
                  <a:lnTo>
                    <a:pt x="130" y="556"/>
                  </a:lnTo>
                  <a:lnTo>
                    <a:pt x="254" y="572"/>
                  </a:lnTo>
                  <a:lnTo>
                    <a:pt x="374" y="586"/>
                  </a:lnTo>
                  <a:lnTo>
                    <a:pt x="492" y="598"/>
                  </a:lnTo>
                  <a:lnTo>
                    <a:pt x="606" y="610"/>
                  </a:lnTo>
                  <a:lnTo>
                    <a:pt x="716" y="618"/>
                  </a:lnTo>
                  <a:lnTo>
                    <a:pt x="822" y="626"/>
                  </a:lnTo>
                  <a:lnTo>
                    <a:pt x="926" y="632"/>
                  </a:lnTo>
                  <a:lnTo>
                    <a:pt x="1028" y="636"/>
                  </a:lnTo>
                  <a:lnTo>
                    <a:pt x="1126" y="638"/>
                  </a:lnTo>
                  <a:lnTo>
                    <a:pt x="1220" y="640"/>
                  </a:lnTo>
                  <a:lnTo>
                    <a:pt x="1312" y="640"/>
                  </a:lnTo>
                  <a:lnTo>
                    <a:pt x="1402" y="638"/>
                  </a:lnTo>
                  <a:lnTo>
                    <a:pt x="1490" y="636"/>
                  </a:lnTo>
                  <a:lnTo>
                    <a:pt x="1574" y="632"/>
                  </a:lnTo>
                  <a:lnTo>
                    <a:pt x="1656" y="626"/>
                  </a:lnTo>
                  <a:lnTo>
                    <a:pt x="1734" y="620"/>
                  </a:lnTo>
                  <a:lnTo>
                    <a:pt x="1812" y="612"/>
                  </a:lnTo>
                  <a:lnTo>
                    <a:pt x="1886" y="602"/>
                  </a:lnTo>
                  <a:lnTo>
                    <a:pt x="1960" y="592"/>
                  </a:lnTo>
                  <a:lnTo>
                    <a:pt x="2030" y="580"/>
                  </a:lnTo>
                  <a:lnTo>
                    <a:pt x="2100" y="568"/>
                  </a:lnTo>
                  <a:lnTo>
                    <a:pt x="2166" y="554"/>
                  </a:lnTo>
                  <a:lnTo>
                    <a:pt x="2232" y="540"/>
                  </a:lnTo>
                  <a:lnTo>
                    <a:pt x="2296" y="524"/>
                  </a:lnTo>
                  <a:lnTo>
                    <a:pt x="2358" y="508"/>
                  </a:lnTo>
                  <a:lnTo>
                    <a:pt x="2418" y="490"/>
                  </a:lnTo>
                  <a:lnTo>
                    <a:pt x="2478" y="472"/>
                  </a:lnTo>
                  <a:lnTo>
                    <a:pt x="2592" y="432"/>
                  </a:lnTo>
                  <a:lnTo>
                    <a:pt x="2702" y="390"/>
                  </a:lnTo>
                  <a:lnTo>
                    <a:pt x="2702" y="390"/>
                  </a:lnTo>
                  <a:lnTo>
                    <a:pt x="2706" y="388"/>
                  </a:lnTo>
                  <a:lnTo>
                    <a:pt x="2706" y="388"/>
                  </a:lnTo>
                  <a:lnTo>
                    <a:pt x="2706" y="0"/>
                  </a:lnTo>
                  <a:lnTo>
                    <a:pt x="2706" y="0"/>
                  </a:lnTo>
                  <a:lnTo>
                    <a:pt x="2700" y="0"/>
                  </a:lnTo>
                  <a:lnTo>
                    <a:pt x="2700" y="0"/>
                  </a:lnTo>
                  <a:close/>
                </a:path>
              </a:pathLst>
            </a:custGeom>
            <a:solidFill>
              <a:schemeClr val="bg2">
                <a:alpha val="29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8" name="Freeform 18"/>
            <p:cNvSpPr>
              <a:spLocks/>
            </p:cNvSpPr>
            <p:nvPr/>
          </p:nvSpPr>
          <p:spPr bwMode="hidden">
            <a:xfrm>
              <a:off x="-309563" y="4318000"/>
              <a:ext cx="8280401" cy="1209675"/>
            </a:xfrm>
            <a:custGeom>
              <a:avLst/>
              <a:gdLst/>
              <a:ahLst/>
              <a:cxnLst>
                <a:cxn ang="0">
                  <a:pos x="5216" y="714"/>
                </a:cxn>
                <a:cxn ang="0">
                  <a:pos x="4984" y="686"/>
                </a:cxn>
                <a:cxn ang="0">
                  <a:pos x="4478" y="610"/>
                </a:cxn>
                <a:cxn ang="0">
                  <a:pos x="3914" y="508"/>
                </a:cxn>
                <a:cxn ang="0">
                  <a:pos x="3286" y="374"/>
                </a:cxn>
                <a:cxn ang="0">
                  <a:pos x="2946" y="296"/>
                </a:cxn>
                <a:cxn ang="0">
                  <a:pos x="2682" y="236"/>
                </a:cxn>
                <a:cxn ang="0">
                  <a:pos x="2430" y="184"/>
                </a:cxn>
                <a:cxn ang="0">
                  <a:pos x="2190" y="140"/>
                </a:cxn>
                <a:cxn ang="0">
                  <a:pos x="1960" y="102"/>
                </a:cxn>
                <a:cxn ang="0">
                  <a:pos x="1740" y="72"/>
                </a:cxn>
                <a:cxn ang="0">
                  <a:pos x="1334" y="28"/>
                </a:cxn>
                <a:cxn ang="0">
                  <a:pos x="970" y="4"/>
                </a:cxn>
                <a:cxn ang="0">
                  <a:pos x="644" y="0"/>
                </a:cxn>
                <a:cxn ang="0">
                  <a:pos x="358" y="10"/>
                </a:cxn>
                <a:cxn ang="0">
                  <a:pos x="110" y="32"/>
                </a:cxn>
                <a:cxn ang="0">
                  <a:pos x="0" y="48"/>
                </a:cxn>
                <a:cxn ang="0">
                  <a:pos x="314" y="86"/>
                </a:cxn>
                <a:cxn ang="0">
                  <a:pos x="652" y="140"/>
                </a:cxn>
                <a:cxn ang="0">
                  <a:pos x="1014" y="210"/>
                </a:cxn>
                <a:cxn ang="0">
                  <a:pos x="1402" y="296"/>
                </a:cxn>
                <a:cxn ang="0">
                  <a:pos x="1756" y="378"/>
                </a:cxn>
                <a:cxn ang="0">
                  <a:pos x="2408" y="516"/>
                </a:cxn>
                <a:cxn ang="0">
                  <a:pos x="2708" y="572"/>
                </a:cxn>
                <a:cxn ang="0">
                  <a:pos x="2992" y="620"/>
                </a:cxn>
                <a:cxn ang="0">
                  <a:pos x="3260" y="662"/>
                </a:cxn>
                <a:cxn ang="0">
                  <a:pos x="3512" y="694"/>
                </a:cxn>
                <a:cxn ang="0">
                  <a:pos x="3750" y="722"/>
                </a:cxn>
                <a:cxn ang="0">
                  <a:pos x="3974" y="740"/>
                </a:cxn>
                <a:cxn ang="0">
                  <a:pos x="4184" y="754"/>
                </a:cxn>
                <a:cxn ang="0">
                  <a:pos x="4384" y="762"/>
                </a:cxn>
                <a:cxn ang="0">
                  <a:pos x="4570" y="762"/>
                </a:cxn>
                <a:cxn ang="0">
                  <a:pos x="4746" y="758"/>
                </a:cxn>
                <a:cxn ang="0">
                  <a:pos x="4912" y="748"/>
                </a:cxn>
                <a:cxn ang="0">
                  <a:pos x="5068" y="732"/>
                </a:cxn>
                <a:cxn ang="0">
                  <a:pos x="5216" y="714"/>
                </a:cxn>
              </a:cxnLst>
              <a:rect l="0" t="0" r="r" b="b"/>
              <a:pathLst>
                <a:path w="5216" h="762">
                  <a:moveTo>
                    <a:pt x="5216" y="714"/>
                  </a:moveTo>
                  <a:lnTo>
                    <a:pt x="5216" y="714"/>
                  </a:lnTo>
                  <a:lnTo>
                    <a:pt x="5102" y="700"/>
                  </a:lnTo>
                  <a:lnTo>
                    <a:pt x="4984" y="686"/>
                  </a:lnTo>
                  <a:lnTo>
                    <a:pt x="4738" y="652"/>
                  </a:lnTo>
                  <a:lnTo>
                    <a:pt x="4478" y="610"/>
                  </a:lnTo>
                  <a:lnTo>
                    <a:pt x="4204" y="564"/>
                  </a:lnTo>
                  <a:lnTo>
                    <a:pt x="3914" y="508"/>
                  </a:lnTo>
                  <a:lnTo>
                    <a:pt x="3608" y="446"/>
                  </a:lnTo>
                  <a:lnTo>
                    <a:pt x="3286" y="374"/>
                  </a:lnTo>
                  <a:lnTo>
                    <a:pt x="2946" y="296"/>
                  </a:lnTo>
                  <a:lnTo>
                    <a:pt x="2946" y="296"/>
                  </a:lnTo>
                  <a:lnTo>
                    <a:pt x="2812" y="266"/>
                  </a:lnTo>
                  <a:lnTo>
                    <a:pt x="2682" y="236"/>
                  </a:lnTo>
                  <a:lnTo>
                    <a:pt x="2556" y="210"/>
                  </a:lnTo>
                  <a:lnTo>
                    <a:pt x="2430" y="184"/>
                  </a:lnTo>
                  <a:lnTo>
                    <a:pt x="2308" y="162"/>
                  </a:lnTo>
                  <a:lnTo>
                    <a:pt x="2190" y="140"/>
                  </a:lnTo>
                  <a:lnTo>
                    <a:pt x="2074" y="120"/>
                  </a:lnTo>
                  <a:lnTo>
                    <a:pt x="1960" y="102"/>
                  </a:lnTo>
                  <a:lnTo>
                    <a:pt x="1850" y="86"/>
                  </a:lnTo>
                  <a:lnTo>
                    <a:pt x="1740" y="72"/>
                  </a:lnTo>
                  <a:lnTo>
                    <a:pt x="1532" y="46"/>
                  </a:lnTo>
                  <a:lnTo>
                    <a:pt x="1334" y="28"/>
                  </a:lnTo>
                  <a:lnTo>
                    <a:pt x="1148" y="14"/>
                  </a:lnTo>
                  <a:lnTo>
                    <a:pt x="970" y="4"/>
                  </a:lnTo>
                  <a:lnTo>
                    <a:pt x="802" y="0"/>
                  </a:lnTo>
                  <a:lnTo>
                    <a:pt x="644" y="0"/>
                  </a:lnTo>
                  <a:lnTo>
                    <a:pt x="496" y="4"/>
                  </a:lnTo>
                  <a:lnTo>
                    <a:pt x="358" y="10"/>
                  </a:lnTo>
                  <a:lnTo>
                    <a:pt x="230" y="20"/>
                  </a:lnTo>
                  <a:lnTo>
                    <a:pt x="110" y="32"/>
                  </a:lnTo>
                  <a:lnTo>
                    <a:pt x="0" y="48"/>
                  </a:lnTo>
                  <a:lnTo>
                    <a:pt x="0" y="48"/>
                  </a:lnTo>
                  <a:lnTo>
                    <a:pt x="154" y="66"/>
                  </a:lnTo>
                  <a:lnTo>
                    <a:pt x="314" y="86"/>
                  </a:lnTo>
                  <a:lnTo>
                    <a:pt x="480" y="112"/>
                  </a:lnTo>
                  <a:lnTo>
                    <a:pt x="652" y="140"/>
                  </a:lnTo>
                  <a:lnTo>
                    <a:pt x="830" y="174"/>
                  </a:lnTo>
                  <a:lnTo>
                    <a:pt x="1014" y="210"/>
                  </a:lnTo>
                  <a:lnTo>
                    <a:pt x="1206" y="250"/>
                  </a:lnTo>
                  <a:lnTo>
                    <a:pt x="1402" y="296"/>
                  </a:lnTo>
                  <a:lnTo>
                    <a:pt x="1402" y="296"/>
                  </a:lnTo>
                  <a:lnTo>
                    <a:pt x="1756" y="378"/>
                  </a:lnTo>
                  <a:lnTo>
                    <a:pt x="2092" y="450"/>
                  </a:lnTo>
                  <a:lnTo>
                    <a:pt x="2408" y="516"/>
                  </a:lnTo>
                  <a:lnTo>
                    <a:pt x="2562" y="544"/>
                  </a:lnTo>
                  <a:lnTo>
                    <a:pt x="2708" y="572"/>
                  </a:lnTo>
                  <a:lnTo>
                    <a:pt x="2852" y="598"/>
                  </a:lnTo>
                  <a:lnTo>
                    <a:pt x="2992" y="620"/>
                  </a:lnTo>
                  <a:lnTo>
                    <a:pt x="3128" y="642"/>
                  </a:lnTo>
                  <a:lnTo>
                    <a:pt x="3260" y="662"/>
                  </a:lnTo>
                  <a:lnTo>
                    <a:pt x="3388" y="678"/>
                  </a:lnTo>
                  <a:lnTo>
                    <a:pt x="3512" y="694"/>
                  </a:lnTo>
                  <a:lnTo>
                    <a:pt x="3632" y="708"/>
                  </a:lnTo>
                  <a:lnTo>
                    <a:pt x="3750" y="722"/>
                  </a:lnTo>
                  <a:lnTo>
                    <a:pt x="3864" y="732"/>
                  </a:lnTo>
                  <a:lnTo>
                    <a:pt x="3974" y="740"/>
                  </a:lnTo>
                  <a:lnTo>
                    <a:pt x="4080" y="748"/>
                  </a:lnTo>
                  <a:lnTo>
                    <a:pt x="4184" y="754"/>
                  </a:lnTo>
                  <a:lnTo>
                    <a:pt x="4286" y="758"/>
                  </a:lnTo>
                  <a:lnTo>
                    <a:pt x="4384" y="762"/>
                  </a:lnTo>
                  <a:lnTo>
                    <a:pt x="4478" y="762"/>
                  </a:lnTo>
                  <a:lnTo>
                    <a:pt x="4570" y="762"/>
                  </a:lnTo>
                  <a:lnTo>
                    <a:pt x="4660" y="760"/>
                  </a:lnTo>
                  <a:lnTo>
                    <a:pt x="4746" y="758"/>
                  </a:lnTo>
                  <a:lnTo>
                    <a:pt x="4830" y="754"/>
                  </a:lnTo>
                  <a:lnTo>
                    <a:pt x="4912" y="748"/>
                  </a:lnTo>
                  <a:lnTo>
                    <a:pt x="4992" y="740"/>
                  </a:lnTo>
                  <a:lnTo>
                    <a:pt x="5068" y="732"/>
                  </a:lnTo>
                  <a:lnTo>
                    <a:pt x="5144" y="724"/>
                  </a:lnTo>
                  <a:lnTo>
                    <a:pt x="5216" y="714"/>
                  </a:lnTo>
                  <a:lnTo>
                    <a:pt x="5216" y="714"/>
                  </a:lnTo>
                  <a:close/>
                </a:path>
              </a:pathLst>
            </a:custGeom>
            <a:solidFill>
              <a:schemeClr val="bg2">
                <a:alpha val="40000"/>
              </a:schemeClr>
            </a:solidFill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19" name="Freeform 22"/>
            <p:cNvSpPr>
              <a:spLocks/>
            </p:cNvSpPr>
            <p:nvPr/>
          </p:nvSpPr>
          <p:spPr bwMode="hidden">
            <a:xfrm>
              <a:off x="3175" y="4335463"/>
              <a:ext cx="8166100" cy="1101725"/>
            </a:xfrm>
            <a:custGeom>
              <a:avLst/>
              <a:gdLst/>
              <a:ahLst/>
              <a:cxnLst>
                <a:cxn ang="0">
                  <a:pos x="0" y="70"/>
                </a:cxn>
                <a:cxn ang="0">
                  <a:pos x="0" y="70"/>
                </a:cxn>
                <a:cxn ang="0">
                  <a:pos x="18" y="66"/>
                </a:cxn>
                <a:cxn ang="0">
                  <a:pos x="72" y="56"/>
                </a:cxn>
                <a:cxn ang="0">
                  <a:pos x="164" y="42"/>
                </a:cxn>
                <a:cxn ang="0">
                  <a:pos x="224" y="34"/>
                </a:cxn>
                <a:cxn ang="0">
                  <a:pos x="294" y="26"/>
                </a:cxn>
                <a:cxn ang="0">
                  <a:pos x="372" y="20"/>
                </a:cxn>
                <a:cxn ang="0">
                  <a:pos x="462" y="14"/>
                </a:cxn>
                <a:cxn ang="0">
                  <a:pos x="560" y="8"/>
                </a:cxn>
                <a:cxn ang="0">
                  <a:pos x="670" y="4"/>
                </a:cxn>
                <a:cxn ang="0">
                  <a:pos x="790" y="2"/>
                </a:cxn>
                <a:cxn ang="0">
                  <a:pos x="920" y="0"/>
                </a:cxn>
                <a:cxn ang="0">
                  <a:pos x="1060" y="2"/>
                </a:cxn>
                <a:cxn ang="0">
                  <a:pos x="1210" y="6"/>
                </a:cxn>
                <a:cxn ang="0">
                  <a:pos x="1372" y="14"/>
                </a:cxn>
                <a:cxn ang="0">
                  <a:pos x="1544" y="24"/>
                </a:cxn>
                <a:cxn ang="0">
                  <a:pos x="1726" y="40"/>
                </a:cxn>
                <a:cxn ang="0">
                  <a:pos x="1920" y="58"/>
                </a:cxn>
                <a:cxn ang="0">
                  <a:pos x="2126" y="80"/>
                </a:cxn>
                <a:cxn ang="0">
                  <a:pos x="2342" y="106"/>
                </a:cxn>
                <a:cxn ang="0">
                  <a:pos x="2570" y="138"/>
                </a:cxn>
                <a:cxn ang="0">
                  <a:pos x="2808" y="174"/>
                </a:cxn>
                <a:cxn ang="0">
                  <a:pos x="3058" y="216"/>
                </a:cxn>
                <a:cxn ang="0">
                  <a:pos x="3320" y="266"/>
                </a:cxn>
                <a:cxn ang="0">
                  <a:pos x="3594" y="320"/>
                </a:cxn>
                <a:cxn ang="0">
                  <a:pos x="3880" y="380"/>
                </a:cxn>
                <a:cxn ang="0">
                  <a:pos x="4178" y="448"/>
                </a:cxn>
                <a:cxn ang="0">
                  <a:pos x="4488" y="522"/>
                </a:cxn>
                <a:cxn ang="0">
                  <a:pos x="4810" y="604"/>
                </a:cxn>
                <a:cxn ang="0">
                  <a:pos x="5144" y="694"/>
                </a:cxn>
              </a:cxnLst>
              <a:rect l="0" t="0" r="r" b="b"/>
              <a:pathLst>
                <a:path w="5144" h="694">
                  <a:moveTo>
                    <a:pt x="0" y="70"/>
                  </a:moveTo>
                  <a:lnTo>
                    <a:pt x="0" y="70"/>
                  </a:lnTo>
                  <a:lnTo>
                    <a:pt x="18" y="66"/>
                  </a:lnTo>
                  <a:lnTo>
                    <a:pt x="72" y="56"/>
                  </a:lnTo>
                  <a:lnTo>
                    <a:pt x="164" y="42"/>
                  </a:lnTo>
                  <a:lnTo>
                    <a:pt x="224" y="34"/>
                  </a:lnTo>
                  <a:lnTo>
                    <a:pt x="294" y="26"/>
                  </a:lnTo>
                  <a:lnTo>
                    <a:pt x="372" y="20"/>
                  </a:lnTo>
                  <a:lnTo>
                    <a:pt x="462" y="14"/>
                  </a:lnTo>
                  <a:lnTo>
                    <a:pt x="560" y="8"/>
                  </a:lnTo>
                  <a:lnTo>
                    <a:pt x="670" y="4"/>
                  </a:lnTo>
                  <a:lnTo>
                    <a:pt x="790" y="2"/>
                  </a:lnTo>
                  <a:lnTo>
                    <a:pt x="920" y="0"/>
                  </a:lnTo>
                  <a:lnTo>
                    <a:pt x="1060" y="2"/>
                  </a:lnTo>
                  <a:lnTo>
                    <a:pt x="1210" y="6"/>
                  </a:lnTo>
                  <a:lnTo>
                    <a:pt x="1372" y="14"/>
                  </a:lnTo>
                  <a:lnTo>
                    <a:pt x="1544" y="24"/>
                  </a:lnTo>
                  <a:lnTo>
                    <a:pt x="1726" y="40"/>
                  </a:lnTo>
                  <a:lnTo>
                    <a:pt x="1920" y="58"/>
                  </a:lnTo>
                  <a:lnTo>
                    <a:pt x="2126" y="80"/>
                  </a:lnTo>
                  <a:lnTo>
                    <a:pt x="2342" y="106"/>
                  </a:lnTo>
                  <a:lnTo>
                    <a:pt x="2570" y="138"/>
                  </a:lnTo>
                  <a:lnTo>
                    <a:pt x="2808" y="174"/>
                  </a:lnTo>
                  <a:lnTo>
                    <a:pt x="3058" y="216"/>
                  </a:lnTo>
                  <a:lnTo>
                    <a:pt x="3320" y="266"/>
                  </a:lnTo>
                  <a:lnTo>
                    <a:pt x="3594" y="320"/>
                  </a:lnTo>
                  <a:lnTo>
                    <a:pt x="3880" y="380"/>
                  </a:lnTo>
                  <a:lnTo>
                    <a:pt x="4178" y="448"/>
                  </a:lnTo>
                  <a:lnTo>
                    <a:pt x="4488" y="522"/>
                  </a:lnTo>
                  <a:lnTo>
                    <a:pt x="4810" y="604"/>
                  </a:lnTo>
                  <a:lnTo>
                    <a:pt x="5144" y="694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>
          <p:nvSpPr>
            <p:cNvPr id="20" name="Freeform 26"/>
            <p:cNvSpPr>
              <a:spLocks/>
            </p:cNvSpPr>
            <p:nvPr/>
          </p:nvSpPr>
          <p:spPr bwMode="hidden">
            <a:xfrm>
              <a:off x="4156075" y="4316413"/>
              <a:ext cx="4940300" cy="927100"/>
            </a:xfrm>
            <a:custGeom>
              <a:avLst/>
              <a:gdLst/>
              <a:ahLst/>
              <a:cxnLst>
                <a:cxn ang="0">
                  <a:pos x="0" y="584"/>
                </a:cxn>
                <a:cxn ang="0">
                  <a:pos x="0" y="584"/>
                </a:cxn>
                <a:cxn ang="0">
                  <a:pos x="90" y="560"/>
                </a:cxn>
                <a:cxn ang="0">
                  <a:pos x="336" y="498"/>
                </a:cxn>
                <a:cxn ang="0">
                  <a:pos x="506" y="456"/>
                </a:cxn>
                <a:cxn ang="0">
                  <a:pos x="702" y="410"/>
                </a:cxn>
                <a:cxn ang="0">
                  <a:pos x="920" y="360"/>
                </a:cxn>
                <a:cxn ang="0">
                  <a:pos x="1154" y="306"/>
                </a:cxn>
                <a:cxn ang="0">
                  <a:pos x="1402" y="254"/>
                </a:cxn>
                <a:cxn ang="0">
                  <a:pos x="1656" y="202"/>
                </a:cxn>
                <a:cxn ang="0">
                  <a:pos x="1916" y="154"/>
                </a:cxn>
                <a:cxn ang="0">
                  <a:pos x="2174" y="108"/>
                </a:cxn>
                <a:cxn ang="0">
                  <a:pos x="2302" y="88"/>
                </a:cxn>
                <a:cxn ang="0">
                  <a:pos x="2426" y="68"/>
                </a:cxn>
                <a:cxn ang="0">
                  <a:pos x="2550" y="52"/>
                </a:cxn>
                <a:cxn ang="0">
                  <a:pos x="2670" y="36"/>
                </a:cxn>
                <a:cxn ang="0">
                  <a:pos x="2788" y="24"/>
                </a:cxn>
                <a:cxn ang="0">
                  <a:pos x="2900" y="14"/>
                </a:cxn>
                <a:cxn ang="0">
                  <a:pos x="3008" y="6"/>
                </a:cxn>
                <a:cxn ang="0">
                  <a:pos x="3112" y="0"/>
                </a:cxn>
              </a:cxnLst>
              <a:rect l="0" t="0" r="r" b="b"/>
              <a:pathLst>
                <a:path w="3112" h="584">
                  <a:moveTo>
                    <a:pt x="0" y="584"/>
                  </a:moveTo>
                  <a:lnTo>
                    <a:pt x="0" y="584"/>
                  </a:lnTo>
                  <a:lnTo>
                    <a:pt x="90" y="560"/>
                  </a:lnTo>
                  <a:lnTo>
                    <a:pt x="336" y="498"/>
                  </a:lnTo>
                  <a:lnTo>
                    <a:pt x="506" y="456"/>
                  </a:lnTo>
                  <a:lnTo>
                    <a:pt x="702" y="410"/>
                  </a:lnTo>
                  <a:lnTo>
                    <a:pt x="920" y="360"/>
                  </a:lnTo>
                  <a:lnTo>
                    <a:pt x="1154" y="306"/>
                  </a:lnTo>
                  <a:lnTo>
                    <a:pt x="1402" y="254"/>
                  </a:lnTo>
                  <a:lnTo>
                    <a:pt x="1656" y="202"/>
                  </a:lnTo>
                  <a:lnTo>
                    <a:pt x="1916" y="154"/>
                  </a:lnTo>
                  <a:lnTo>
                    <a:pt x="2174" y="108"/>
                  </a:lnTo>
                  <a:lnTo>
                    <a:pt x="2302" y="88"/>
                  </a:lnTo>
                  <a:lnTo>
                    <a:pt x="2426" y="68"/>
                  </a:lnTo>
                  <a:lnTo>
                    <a:pt x="2550" y="52"/>
                  </a:lnTo>
                  <a:lnTo>
                    <a:pt x="2670" y="36"/>
                  </a:lnTo>
                  <a:lnTo>
                    <a:pt x="2788" y="24"/>
                  </a:lnTo>
                  <a:lnTo>
                    <a:pt x="2900" y="14"/>
                  </a:lnTo>
                  <a:lnTo>
                    <a:pt x="3008" y="6"/>
                  </a:lnTo>
                  <a:lnTo>
                    <a:pt x="3112" y="0"/>
                  </a:lnTo>
                </a:path>
              </a:pathLst>
            </a:custGeom>
            <a:noFill/>
            <a:ln w="12">
              <a:solidFill>
                <a:srgbClr val="FFFFFF"/>
              </a:solidFill>
              <a:prstDash val="solid"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  <p:sp useBgFill="1">
          <p:nvSpPr>
            <p:cNvPr id="21" name="Freeform 10"/>
            <p:cNvSpPr>
              <a:spLocks/>
            </p:cNvSpPr>
            <p:nvPr/>
          </p:nvSpPr>
          <p:spPr bwMode="hidden">
            <a:xfrm>
              <a:off x="-3905251" y="4294188"/>
              <a:ext cx="13027839" cy="1892300"/>
            </a:xfrm>
            <a:custGeom>
              <a:avLst/>
              <a:gdLst/>
              <a:ahLst/>
              <a:cxnLst>
                <a:cxn ang="0">
                  <a:pos x="8192" y="512"/>
                </a:cxn>
                <a:cxn ang="0">
                  <a:pos x="8040" y="570"/>
                </a:cxn>
                <a:cxn ang="0">
                  <a:pos x="7878" y="620"/>
                </a:cxn>
                <a:cxn ang="0">
                  <a:pos x="7706" y="666"/>
                </a:cxn>
                <a:cxn ang="0">
                  <a:pos x="7522" y="702"/>
                </a:cxn>
                <a:cxn ang="0">
                  <a:pos x="7322" y="730"/>
                </a:cxn>
                <a:cxn ang="0">
                  <a:pos x="7106" y="750"/>
                </a:cxn>
                <a:cxn ang="0">
                  <a:pos x="6872" y="762"/>
                </a:cxn>
                <a:cxn ang="0">
                  <a:pos x="6618" y="760"/>
                </a:cxn>
                <a:cxn ang="0">
                  <a:pos x="6342" y="750"/>
                </a:cxn>
                <a:cxn ang="0">
                  <a:pos x="6042" y="726"/>
                </a:cxn>
                <a:cxn ang="0">
                  <a:pos x="5716" y="690"/>
                </a:cxn>
                <a:cxn ang="0">
                  <a:pos x="5364" y="642"/>
                </a:cxn>
                <a:cxn ang="0">
                  <a:pos x="4982" y="578"/>
                </a:cxn>
                <a:cxn ang="0">
                  <a:pos x="4568" y="500"/>
                </a:cxn>
                <a:cxn ang="0">
                  <a:pos x="4122" y="406"/>
                </a:cxn>
                <a:cxn ang="0">
                  <a:pos x="3640" y="296"/>
                </a:cxn>
                <a:cxn ang="0">
                  <a:pos x="3396" y="240"/>
                </a:cxn>
                <a:cxn ang="0">
                  <a:pos x="2934" y="148"/>
                </a:cxn>
                <a:cxn ang="0">
                  <a:pos x="2512" y="82"/>
                </a:cxn>
                <a:cxn ang="0">
                  <a:pos x="2126" y="36"/>
                </a:cxn>
                <a:cxn ang="0">
                  <a:pos x="1776" y="10"/>
                </a:cxn>
                <a:cxn ang="0">
                  <a:pos x="1462" y="0"/>
                </a:cxn>
                <a:cxn ang="0">
                  <a:pos x="1182" y="4"/>
                </a:cxn>
                <a:cxn ang="0">
                  <a:pos x="934" y="20"/>
                </a:cxn>
                <a:cxn ang="0">
                  <a:pos x="716" y="44"/>
                </a:cxn>
                <a:cxn ang="0">
                  <a:pos x="530" y="74"/>
                </a:cxn>
                <a:cxn ang="0">
                  <a:pos x="374" y="108"/>
                </a:cxn>
                <a:cxn ang="0">
                  <a:pos x="248" y="144"/>
                </a:cxn>
                <a:cxn ang="0">
                  <a:pos x="148" y="176"/>
                </a:cxn>
                <a:cxn ang="0">
                  <a:pos x="48" y="216"/>
                </a:cxn>
                <a:cxn ang="0">
                  <a:pos x="0" y="240"/>
                </a:cxn>
                <a:cxn ang="0">
                  <a:pos x="8192" y="1192"/>
                </a:cxn>
                <a:cxn ang="0">
                  <a:pos x="8196" y="1186"/>
                </a:cxn>
                <a:cxn ang="0">
                  <a:pos x="8196" y="510"/>
                </a:cxn>
                <a:cxn ang="0">
                  <a:pos x="8192" y="512"/>
                </a:cxn>
              </a:cxnLst>
              <a:rect l="0" t="0" r="r" b="b"/>
              <a:pathLst>
                <a:path w="8196" h="1192">
                  <a:moveTo>
                    <a:pt x="8192" y="512"/>
                  </a:moveTo>
                  <a:lnTo>
                    <a:pt x="8192" y="512"/>
                  </a:lnTo>
                  <a:lnTo>
                    <a:pt x="8116" y="542"/>
                  </a:lnTo>
                  <a:lnTo>
                    <a:pt x="8040" y="570"/>
                  </a:lnTo>
                  <a:lnTo>
                    <a:pt x="7960" y="596"/>
                  </a:lnTo>
                  <a:lnTo>
                    <a:pt x="7878" y="620"/>
                  </a:lnTo>
                  <a:lnTo>
                    <a:pt x="7794" y="644"/>
                  </a:lnTo>
                  <a:lnTo>
                    <a:pt x="7706" y="666"/>
                  </a:lnTo>
                  <a:lnTo>
                    <a:pt x="7616" y="684"/>
                  </a:lnTo>
                  <a:lnTo>
                    <a:pt x="7522" y="702"/>
                  </a:lnTo>
                  <a:lnTo>
                    <a:pt x="7424" y="718"/>
                  </a:lnTo>
                  <a:lnTo>
                    <a:pt x="7322" y="730"/>
                  </a:lnTo>
                  <a:lnTo>
                    <a:pt x="7216" y="742"/>
                  </a:lnTo>
                  <a:lnTo>
                    <a:pt x="7106" y="750"/>
                  </a:lnTo>
                  <a:lnTo>
                    <a:pt x="6992" y="758"/>
                  </a:lnTo>
                  <a:lnTo>
                    <a:pt x="6872" y="762"/>
                  </a:lnTo>
                  <a:lnTo>
                    <a:pt x="6748" y="762"/>
                  </a:lnTo>
                  <a:lnTo>
                    <a:pt x="6618" y="760"/>
                  </a:lnTo>
                  <a:lnTo>
                    <a:pt x="6482" y="756"/>
                  </a:lnTo>
                  <a:lnTo>
                    <a:pt x="6342" y="750"/>
                  </a:lnTo>
                  <a:lnTo>
                    <a:pt x="6196" y="740"/>
                  </a:lnTo>
                  <a:lnTo>
                    <a:pt x="6042" y="726"/>
                  </a:lnTo>
                  <a:lnTo>
                    <a:pt x="5882" y="710"/>
                  </a:lnTo>
                  <a:lnTo>
                    <a:pt x="5716" y="690"/>
                  </a:lnTo>
                  <a:lnTo>
                    <a:pt x="5544" y="668"/>
                  </a:lnTo>
                  <a:lnTo>
                    <a:pt x="5364" y="642"/>
                  </a:lnTo>
                  <a:lnTo>
                    <a:pt x="5176" y="612"/>
                  </a:lnTo>
                  <a:lnTo>
                    <a:pt x="4982" y="578"/>
                  </a:lnTo>
                  <a:lnTo>
                    <a:pt x="4778" y="540"/>
                  </a:lnTo>
                  <a:lnTo>
                    <a:pt x="4568" y="500"/>
                  </a:lnTo>
                  <a:lnTo>
                    <a:pt x="4348" y="454"/>
                  </a:lnTo>
                  <a:lnTo>
                    <a:pt x="4122" y="406"/>
                  </a:lnTo>
                  <a:lnTo>
                    <a:pt x="3886" y="354"/>
                  </a:lnTo>
                  <a:lnTo>
                    <a:pt x="3640" y="296"/>
                  </a:lnTo>
                  <a:lnTo>
                    <a:pt x="3640" y="296"/>
                  </a:lnTo>
                  <a:lnTo>
                    <a:pt x="3396" y="240"/>
                  </a:lnTo>
                  <a:lnTo>
                    <a:pt x="3160" y="192"/>
                  </a:lnTo>
                  <a:lnTo>
                    <a:pt x="2934" y="148"/>
                  </a:lnTo>
                  <a:lnTo>
                    <a:pt x="2718" y="112"/>
                  </a:lnTo>
                  <a:lnTo>
                    <a:pt x="2512" y="82"/>
                  </a:lnTo>
                  <a:lnTo>
                    <a:pt x="2314" y="56"/>
                  </a:lnTo>
                  <a:lnTo>
                    <a:pt x="2126" y="36"/>
                  </a:lnTo>
                  <a:lnTo>
                    <a:pt x="1948" y="20"/>
                  </a:lnTo>
                  <a:lnTo>
                    <a:pt x="1776" y="10"/>
                  </a:lnTo>
                  <a:lnTo>
                    <a:pt x="1616" y="2"/>
                  </a:lnTo>
                  <a:lnTo>
                    <a:pt x="1462" y="0"/>
                  </a:lnTo>
                  <a:lnTo>
                    <a:pt x="1318" y="0"/>
                  </a:lnTo>
                  <a:lnTo>
                    <a:pt x="1182" y="4"/>
                  </a:lnTo>
                  <a:lnTo>
                    <a:pt x="1054" y="10"/>
                  </a:lnTo>
                  <a:lnTo>
                    <a:pt x="934" y="20"/>
                  </a:lnTo>
                  <a:lnTo>
                    <a:pt x="822" y="30"/>
                  </a:lnTo>
                  <a:lnTo>
                    <a:pt x="716" y="44"/>
                  </a:lnTo>
                  <a:lnTo>
                    <a:pt x="620" y="58"/>
                  </a:lnTo>
                  <a:lnTo>
                    <a:pt x="530" y="74"/>
                  </a:lnTo>
                  <a:lnTo>
                    <a:pt x="450" y="92"/>
                  </a:lnTo>
                  <a:lnTo>
                    <a:pt x="374" y="108"/>
                  </a:lnTo>
                  <a:lnTo>
                    <a:pt x="308" y="126"/>
                  </a:lnTo>
                  <a:lnTo>
                    <a:pt x="248" y="144"/>
                  </a:lnTo>
                  <a:lnTo>
                    <a:pt x="194" y="160"/>
                  </a:lnTo>
                  <a:lnTo>
                    <a:pt x="148" y="176"/>
                  </a:lnTo>
                  <a:lnTo>
                    <a:pt x="108" y="192"/>
                  </a:lnTo>
                  <a:lnTo>
                    <a:pt x="48" y="216"/>
                  </a:lnTo>
                  <a:lnTo>
                    <a:pt x="12" y="234"/>
                  </a:lnTo>
                  <a:lnTo>
                    <a:pt x="0" y="240"/>
                  </a:lnTo>
                  <a:lnTo>
                    <a:pt x="0" y="1192"/>
                  </a:lnTo>
                  <a:lnTo>
                    <a:pt x="8192" y="1192"/>
                  </a:lnTo>
                  <a:lnTo>
                    <a:pt x="8192" y="1192"/>
                  </a:lnTo>
                  <a:lnTo>
                    <a:pt x="8196" y="1186"/>
                  </a:lnTo>
                  <a:lnTo>
                    <a:pt x="8196" y="1186"/>
                  </a:lnTo>
                  <a:lnTo>
                    <a:pt x="8196" y="510"/>
                  </a:lnTo>
                  <a:lnTo>
                    <a:pt x="8196" y="510"/>
                  </a:lnTo>
                  <a:lnTo>
                    <a:pt x="8192" y="512"/>
                  </a:lnTo>
                  <a:lnTo>
                    <a:pt x="8192" y="512"/>
                  </a:lnTo>
                  <a:close/>
                </a:path>
              </a:pathLst>
            </a:custGeom>
            <a:ln w="9525">
              <a:noFill/>
              <a:round/>
              <a:headEnd/>
              <a:tailEnd/>
            </a:ln>
          </p:spPr>
          <p:txBody>
            <a:bodyPr vert="horz" wrap="square" lIns="91440" tIns="45720" rIns="91440" bIns="45720" numCol="1" anchor="t" anchorCtr="0" compatLnSpc="1">
              <a:prstTxWarp prst="textNoShape">
                <a:avLst/>
              </a:prstTxWarp>
            </a:bodyPr>
            <a:lstStyle/>
            <a:p>
              <a:endParaRPr lang="en-US"/>
            </a:p>
          </p:txBody>
        </p:sp>
      </p:grp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338328"/>
            <a:ext cx="8229600" cy="125272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5163672" y="6250164"/>
            <a:ext cx="378669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00">
                <a:solidFill>
                  <a:schemeClr val="tx2"/>
                </a:solidFill>
              </a:defRPr>
            </a:lvl1pPr>
          </a:lstStyle>
          <a:p>
            <a:fld id="{9D1D110F-3F4E-48D9-B8AA-5D0E825AFDBA}" type="datetime1">
              <a:rPr lang="en-US" smtClean="0"/>
              <a:pPr/>
              <a:t>7/16/2013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193638" y="6250164"/>
            <a:ext cx="378669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000"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3991088" y="6250163"/>
            <a:ext cx="1161826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000">
                <a:solidFill>
                  <a:schemeClr val="tx2"/>
                </a:solidFill>
              </a:defRPr>
            </a:lvl1pPr>
          </a:lstStyle>
          <a:p>
            <a:fld id="{687D7A59-36E2-48B9-B146-C1E59501F63F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2067" y="2675467"/>
            <a:ext cx="7408333" cy="345069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hf sldNum="0" hdr="0" ftr="0" dt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rgbClr val="FFFFFF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274320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400" kern="1200">
          <a:solidFill>
            <a:schemeClr val="tx2"/>
          </a:solidFill>
          <a:latin typeface="+mn-lt"/>
          <a:ea typeface="+mn-ea"/>
          <a:cs typeface="+mn-cs"/>
        </a:defRPr>
      </a:lvl1pPr>
      <a:lvl2pPr marL="576263" indent="-27432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200" kern="1200">
          <a:solidFill>
            <a:schemeClr val="tx2"/>
          </a:solidFill>
          <a:latin typeface="+mn-lt"/>
          <a:ea typeface="+mn-ea"/>
          <a:cs typeface="+mn-cs"/>
        </a:defRPr>
      </a:lvl2pPr>
      <a:lvl3pPr marL="855663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2000" kern="1200">
          <a:solidFill>
            <a:schemeClr val="tx2"/>
          </a:solidFill>
          <a:latin typeface="+mn-lt"/>
          <a:ea typeface="+mn-ea"/>
          <a:cs typeface="+mn-cs"/>
        </a:defRPr>
      </a:lvl3pPr>
      <a:lvl4pPr marL="114300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800" kern="1200">
          <a:solidFill>
            <a:schemeClr val="tx2"/>
          </a:solidFill>
          <a:latin typeface="+mn-lt"/>
          <a:ea typeface="+mn-ea"/>
          <a:cs typeface="+mn-cs"/>
        </a:defRPr>
      </a:lvl4pPr>
      <a:lvl5pPr marL="1463040" indent="-228600" algn="l" defTabSz="914400" rtl="0" eaLnBrk="1" latinLnBrk="0" hangingPunct="1">
        <a:spcBef>
          <a:spcPct val="20000"/>
        </a:spcBef>
        <a:buClr>
          <a:schemeClr val="accent1"/>
        </a:buClr>
        <a:buSzPct val="100000"/>
        <a:buFont typeface="Symbol" pitchFamily="18" charset="2"/>
        <a:buChar char=""/>
        <a:defRPr sz="1600" kern="1200">
          <a:solidFill>
            <a:schemeClr val="tx2"/>
          </a:solidFill>
          <a:latin typeface="+mn-lt"/>
          <a:ea typeface="+mn-ea"/>
          <a:cs typeface="+mn-cs"/>
        </a:defRPr>
      </a:lvl5pPr>
      <a:lvl6pPr marL="178308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6pPr>
      <a:lvl7pPr marL="210312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7pPr>
      <a:lvl8pPr marL="242316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8pPr>
      <a:lvl9pPr marL="2743200" indent="-228600" algn="l" defTabSz="914400" rtl="0" eaLnBrk="1" latinLnBrk="0" hangingPunct="1">
        <a:spcBef>
          <a:spcPts val="384"/>
        </a:spcBef>
        <a:buClr>
          <a:schemeClr val="accent1"/>
        </a:buClr>
        <a:buFont typeface="Symbol" pitchFamily="18" charset="2"/>
        <a:buChar char="*"/>
        <a:defRPr sz="1400" kern="120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467544" y="2132856"/>
            <a:ext cx="7990656" cy="1247452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Tento vzdělávací materiál vznikl </a:t>
            </a:r>
            <a:br>
              <a:rPr lang="cs-CZ" dirty="0" smtClean="0"/>
            </a:br>
            <a:r>
              <a:rPr lang="cs-CZ" dirty="0" smtClean="0"/>
              <a:t>v rámci projektu EU – peníze školám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838944"/>
          </a:xfrm>
        </p:spPr>
        <p:txBody>
          <a:bodyPr>
            <a:normAutofit/>
          </a:bodyPr>
          <a:lstStyle/>
          <a:p>
            <a:r>
              <a:rPr lang="cs-CZ" sz="2400" dirty="0"/>
              <a:t>Název projektu : Objevujeme svět kolem nás</a:t>
            </a:r>
            <a:br>
              <a:rPr lang="cs-CZ" sz="2400" dirty="0"/>
            </a:br>
            <a:r>
              <a:rPr lang="cs-CZ" sz="2400" dirty="0" err="1"/>
              <a:t>Reg</a:t>
            </a:r>
            <a:r>
              <a:rPr lang="cs-CZ" sz="2400" dirty="0"/>
              <a:t>. číslo projektu: CZ.1.07/1.4.00/21.2040</a:t>
            </a:r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1680" y="476672"/>
            <a:ext cx="6084916" cy="148797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749835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936104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Soubory</a:t>
            </a:r>
            <a:br>
              <a:rPr lang="cs-CZ" b="1" u="sng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980728"/>
            <a:ext cx="6400800" cy="5400600"/>
          </a:xfrm>
        </p:spPr>
        <p:txBody>
          <a:bodyPr>
            <a:normAutofit fontScale="92500" lnSpcReduction="10000"/>
          </a:bodyPr>
          <a:lstStyle/>
          <a:p>
            <a:r>
              <a:rPr lang="cs-CZ" b="1" u="sng" dirty="0">
                <a:solidFill>
                  <a:schemeClr val="tx1"/>
                </a:solidFill>
              </a:rPr>
              <a:t>Pojmenování souboru se skládá </a:t>
            </a:r>
            <a:r>
              <a:rPr lang="cs-CZ" b="1" u="sng" dirty="0" smtClean="0">
                <a:solidFill>
                  <a:schemeClr val="tx1"/>
                </a:solidFill>
              </a:rPr>
              <a:t>:</a:t>
            </a:r>
          </a:p>
          <a:p>
            <a:r>
              <a:rPr lang="cs-CZ" u="sng" dirty="0" smtClean="0">
                <a:solidFill>
                  <a:schemeClr val="tx1"/>
                </a:solidFill>
              </a:rPr>
              <a:t> </a:t>
            </a:r>
            <a:r>
              <a:rPr lang="cs-CZ" dirty="0">
                <a:solidFill>
                  <a:schemeClr val="tx1"/>
                </a:solidFill>
              </a:rPr>
              <a:t>jméno </a:t>
            </a:r>
            <a:r>
              <a:rPr lang="cs-CZ" dirty="0" err="1">
                <a:solidFill>
                  <a:schemeClr val="tx1"/>
                </a:solidFill>
              </a:rPr>
              <a:t>souboru.tříznaková</a:t>
            </a:r>
            <a:r>
              <a:rPr lang="cs-CZ" dirty="0">
                <a:solidFill>
                  <a:schemeClr val="tx1"/>
                </a:solidFill>
              </a:rPr>
              <a:t> přípona</a:t>
            </a:r>
          </a:p>
          <a:p>
            <a:r>
              <a:rPr lang="cs-CZ" b="1" u="sng" dirty="0">
                <a:solidFill>
                  <a:schemeClr val="tx1"/>
                </a:solidFill>
              </a:rPr>
              <a:t>Závazné přípony (spustitelné soubory) :</a:t>
            </a:r>
            <a:endParaRPr lang="cs-CZ" b="1" dirty="0">
              <a:solidFill>
                <a:schemeClr val="tx1"/>
              </a:solidFill>
            </a:endParaRPr>
          </a:p>
          <a:p>
            <a:r>
              <a:rPr lang="cs-CZ" dirty="0" err="1">
                <a:solidFill>
                  <a:schemeClr val="tx1"/>
                </a:solidFill>
              </a:rPr>
              <a:t>com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b="1" u="sng" dirty="0" err="1">
                <a:solidFill>
                  <a:schemeClr val="tx1"/>
                </a:solidFill>
              </a:rPr>
              <a:t>com</a:t>
            </a:r>
            <a:r>
              <a:rPr lang="cs-CZ" dirty="0" err="1">
                <a:solidFill>
                  <a:schemeClr val="tx1"/>
                </a:solidFill>
              </a:rPr>
              <a:t>mand</a:t>
            </a:r>
            <a:r>
              <a:rPr lang="cs-CZ" dirty="0">
                <a:solidFill>
                  <a:schemeClr val="tx1"/>
                </a:solidFill>
              </a:rPr>
              <a:t> – příkaz</a:t>
            </a:r>
          </a:p>
          <a:p>
            <a:r>
              <a:rPr lang="cs-CZ" dirty="0" err="1">
                <a:solidFill>
                  <a:schemeClr val="tx1"/>
                </a:solidFill>
              </a:rPr>
              <a:t>exe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b="1" u="sng" dirty="0" err="1">
                <a:solidFill>
                  <a:schemeClr val="tx1"/>
                </a:solidFill>
              </a:rPr>
              <a:t>exe</a:t>
            </a:r>
            <a:r>
              <a:rPr lang="cs-CZ" dirty="0" err="1">
                <a:solidFill>
                  <a:schemeClr val="tx1"/>
                </a:solidFill>
              </a:rPr>
              <a:t>cute</a:t>
            </a:r>
            <a:r>
              <a:rPr lang="cs-CZ" dirty="0">
                <a:solidFill>
                  <a:schemeClr val="tx1"/>
                </a:solidFill>
              </a:rPr>
              <a:t> – proveď</a:t>
            </a:r>
          </a:p>
          <a:p>
            <a:r>
              <a:rPr lang="cs-CZ" dirty="0" err="1">
                <a:solidFill>
                  <a:schemeClr val="tx1"/>
                </a:solidFill>
              </a:rPr>
              <a:t>bat</a:t>
            </a:r>
            <a:r>
              <a:rPr lang="cs-CZ" dirty="0">
                <a:solidFill>
                  <a:schemeClr val="tx1"/>
                </a:solidFill>
              </a:rPr>
              <a:t> – </a:t>
            </a:r>
            <a:r>
              <a:rPr lang="cs-CZ" b="1" u="sng" dirty="0" err="1">
                <a:solidFill>
                  <a:schemeClr val="tx1"/>
                </a:solidFill>
              </a:rPr>
              <a:t>bat</a:t>
            </a:r>
            <a:r>
              <a:rPr lang="cs-CZ" dirty="0" err="1">
                <a:solidFill>
                  <a:schemeClr val="tx1"/>
                </a:solidFill>
              </a:rPr>
              <a:t>ch</a:t>
            </a:r>
            <a:r>
              <a:rPr lang="cs-CZ" dirty="0">
                <a:solidFill>
                  <a:schemeClr val="tx1"/>
                </a:solidFill>
              </a:rPr>
              <a:t> – dávka – tzv. dávkové soubory</a:t>
            </a:r>
          </a:p>
          <a:p>
            <a:r>
              <a:rPr lang="cs-CZ" b="1" u="sng" dirty="0">
                <a:solidFill>
                  <a:schemeClr val="tx1"/>
                </a:solidFill>
              </a:rPr>
              <a:t>Doporučené přípony</a:t>
            </a:r>
            <a:r>
              <a:rPr lang="cs-CZ" dirty="0">
                <a:solidFill>
                  <a:schemeClr val="tx1"/>
                </a:solidFill>
              </a:rPr>
              <a:t> (uživatelé PC podle těchto přípon poznávají, o jaký druh souboru se jedná) :</a:t>
            </a:r>
          </a:p>
          <a:p>
            <a:r>
              <a:rPr lang="cs-CZ" dirty="0" err="1">
                <a:solidFill>
                  <a:schemeClr val="tx1"/>
                </a:solidFill>
              </a:rPr>
              <a:t>dbf</a:t>
            </a:r>
            <a:r>
              <a:rPr lang="cs-CZ" dirty="0">
                <a:solidFill>
                  <a:schemeClr val="tx1"/>
                </a:solidFill>
              </a:rPr>
              <a:t> … databáze</a:t>
            </a:r>
          </a:p>
          <a:p>
            <a:r>
              <a:rPr lang="cs-CZ" dirty="0" err="1">
                <a:solidFill>
                  <a:schemeClr val="tx1"/>
                </a:solidFill>
              </a:rPr>
              <a:t>bmp</a:t>
            </a:r>
            <a:r>
              <a:rPr lang="cs-CZ" dirty="0">
                <a:solidFill>
                  <a:schemeClr val="tx1"/>
                </a:solidFill>
              </a:rPr>
              <a:t> … obrázek (tzv. bitová mapa)</a:t>
            </a:r>
          </a:p>
          <a:p>
            <a:r>
              <a:rPr lang="cs-CZ" dirty="0" err="1">
                <a:solidFill>
                  <a:schemeClr val="tx1"/>
                </a:solidFill>
              </a:rPr>
              <a:t>jpg</a:t>
            </a:r>
            <a:r>
              <a:rPr lang="cs-CZ" dirty="0">
                <a:solidFill>
                  <a:schemeClr val="tx1"/>
                </a:solidFill>
              </a:rPr>
              <a:t> … obrázek</a:t>
            </a:r>
          </a:p>
          <a:p>
            <a:r>
              <a:rPr lang="cs-CZ" dirty="0">
                <a:solidFill>
                  <a:schemeClr val="tx1"/>
                </a:solidFill>
              </a:rPr>
              <a:t>mnu … nabídka</a:t>
            </a:r>
          </a:p>
          <a:p>
            <a:r>
              <a:rPr lang="cs-CZ" dirty="0">
                <a:solidFill>
                  <a:schemeClr val="tx1"/>
                </a:solidFill>
              </a:rPr>
              <a:t>man … příručka</a:t>
            </a:r>
          </a:p>
          <a:p>
            <a:r>
              <a:rPr lang="cs-CZ" dirty="0" err="1">
                <a:solidFill>
                  <a:schemeClr val="tx1"/>
                </a:solidFill>
              </a:rPr>
              <a:t>wav</a:t>
            </a:r>
            <a:r>
              <a:rPr lang="cs-CZ" dirty="0">
                <a:solidFill>
                  <a:schemeClr val="tx1"/>
                </a:solidFill>
              </a:rPr>
              <a:t> … zvukový soubor</a:t>
            </a:r>
          </a:p>
          <a:p>
            <a:r>
              <a:rPr lang="cs-CZ" dirty="0">
                <a:solidFill>
                  <a:schemeClr val="tx1"/>
                </a:solidFill>
              </a:rPr>
              <a:t>doc … dokument (Word)</a:t>
            </a:r>
          </a:p>
          <a:p>
            <a:r>
              <a:rPr lang="cs-CZ" dirty="0" err="1">
                <a:solidFill>
                  <a:schemeClr val="tx1"/>
                </a:solidFill>
              </a:rPr>
              <a:t>xls</a:t>
            </a:r>
            <a:r>
              <a:rPr lang="cs-CZ" dirty="0">
                <a:solidFill>
                  <a:schemeClr val="tx1"/>
                </a:solidFill>
              </a:rPr>
              <a:t> … soubor vytvořený v tabulkovém procesoru Excel</a:t>
            </a:r>
          </a:p>
          <a:p>
            <a:r>
              <a:rPr lang="cs-CZ" dirty="0" err="1">
                <a:solidFill>
                  <a:schemeClr val="tx1"/>
                </a:solidFill>
              </a:rPr>
              <a:t>ppt</a:t>
            </a:r>
            <a:r>
              <a:rPr lang="cs-CZ" dirty="0">
                <a:solidFill>
                  <a:schemeClr val="tx1"/>
                </a:solidFill>
              </a:rPr>
              <a:t> … prezentace vytvořená v programu PowerPoint 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2774384035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endParaRPr lang="cs-CZ" b="1" dirty="0" smtClean="0"/>
          </a:p>
          <a:p>
            <a:r>
              <a:rPr lang="cs-CZ" b="1" dirty="0" smtClean="0"/>
              <a:t>Autor : Mgr. Martin Kolský </a:t>
            </a:r>
            <a:endParaRPr lang="cs-CZ" dirty="0"/>
          </a:p>
          <a:p>
            <a:r>
              <a:rPr lang="cs-CZ" b="1" dirty="0"/>
              <a:t>O</a:t>
            </a:r>
            <a:r>
              <a:rPr lang="cs-CZ" b="1" dirty="0" smtClean="0"/>
              <a:t>bdobí vytvoření výukového materiálu : září 2011 </a:t>
            </a:r>
            <a:endParaRPr lang="cs-CZ" dirty="0"/>
          </a:p>
          <a:p>
            <a:r>
              <a:rPr lang="cs-CZ" b="1" dirty="0"/>
              <a:t>V</a:t>
            </a:r>
            <a:r>
              <a:rPr lang="cs-CZ" b="1" dirty="0" smtClean="0"/>
              <a:t>zdělávací obor : Informatika pro 7. ročník</a:t>
            </a:r>
          </a:p>
          <a:p>
            <a:r>
              <a:rPr lang="cs-CZ" b="1" dirty="0" smtClean="0"/>
              <a:t>Anotace </a:t>
            </a:r>
            <a:r>
              <a:rPr lang="cs-CZ" b="1" dirty="0"/>
              <a:t>: Prezentace </a:t>
            </a:r>
            <a:r>
              <a:rPr lang="cs-CZ" b="1" dirty="0" smtClean="0"/>
              <a:t>vysvětluje základní pojmy nutné pro zvládnutí terminologie předmětu Informatika v 7. ročníku.</a:t>
            </a:r>
            <a:endParaRPr lang="cs-CZ" b="1" dirty="0"/>
          </a:p>
          <a:p>
            <a:r>
              <a:rPr lang="cs-CZ" b="1" dirty="0"/>
              <a:t>Očekávaný výstup : </a:t>
            </a:r>
            <a:r>
              <a:rPr lang="cs-CZ" b="1" dirty="0" smtClean="0"/>
              <a:t>Žák se orientuje v základních pojmech z výpočetní techniky.</a:t>
            </a:r>
            <a:endParaRPr lang="cs-CZ" b="1" dirty="0"/>
          </a:p>
          <a:p>
            <a:endParaRPr lang="cs-CZ" dirty="0"/>
          </a:p>
          <a:p>
            <a:endParaRPr lang="cs-CZ" dirty="0"/>
          </a:p>
        </p:txBody>
      </p:sp>
      <p:sp>
        <p:nvSpPr>
          <p:cNvPr id="3" name="Nadpis 2"/>
          <p:cNvSpPr>
            <a:spLocks noGrp="1"/>
          </p:cNvSpPr>
          <p:nvPr>
            <p:ph type="title"/>
          </p:nvPr>
        </p:nvSpPr>
        <p:spPr>
          <a:xfrm>
            <a:off x="467544" y="548680"/>
            <a:ext cx="8229600" cy="1252728"/>
          </a:xfrm>
        </p:spPr>
        <p:txBody>
          <a:bodyPr>
            <a:noAutofit/>
          </a:bodyPr>
          <a:lstStyle/>
          <a:p>
            <a:r>
              <a:rPr lang="cs-CZ" sz="3200" dirty="0"/>
              <a:t>Název projektu : Objevujeme svět kolem nás</a:t>
            </a:r>
            <a:br>
              <a:rPr lang="cs-CZ" sz="3200" dirty="0"/>
            </a:br>
            <a:r>
              <a:rPr lang="cs-CZ" sz="3200" dirty="0" err="1"/>
              <a:t>Reg</a:t>
            </a:r>
            <a:r>
              <a:rPr lang="cs-CZ" sz="3200" dirty="0"/>
              <a:t>. číslo projektu: CZ.1.07/1.4.00/21.2040</a:t>
            </a:r>
            <a:br>
              <a:rPr lang="cs-CZ" sz="3200" dirty="0"/>
            </a:br>
            <a:endParaRPr lang="cs-CZ" sz="3200" dirty="0"/>
          </a:p>
        </p:txBody>
      </p:sp>
    </p:spTree>
    <p:extLst>
      <p:ext uri="{BB962C8B-B14F-4D97-AF65-F5344CB8AC3E}">
        <p14:creationId xmlns:p14="http://schemas.microsoft.com/office/powerpoint/2010/main" val="62475280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cs-CZ" dirty="0" smtClean="0"/>
              <a:t>Základní informace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96089480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3568" y="548680"/>
            <a:ext cx="7772400" cy="815404"/>
          </a:xfrm>
        </p:spPr>
        <p:txBody>
          <a:bodyPr/>
          <a:lstStyle/>
          <a:p>
            <a:r>
              <a:rPr lang="cs-CZ" b="1" u="sng" dirty="0"/>
              <a:t>Pojmy hardware a software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412776"/>
            <a:ext cx="6400800" cy="3616425"/>
          </a:xfrm>
        </p:spPr>
        <p:txBody>
          <a:bodyPr>
            <a:noAutofit/>
          </a:bodyPr>
          <a:lstStyle/>
          <a:p>
            <a:r>
              <a:rPr lang="cs-CZ" sz="2400" b="1" u="sng" dirty="0" smtClean="0"/>
              <a:t>Hardware - </a:t>
            </a:r>
            <a:r>
              <a:rPr lang="cs-CZ" sz="2400" b="1" dirty="0"/>
              <a:t>těžké zboží, např. klávesnice</a:t>
            </a:r>
            <a:r>
              <a:rPr lang="cs-CZ" sz="2400" b="1" dirty="0" smtClean="0"/>
              <a:t>, </a:t>
            </a:r>
            <a:r>
              <a:rPr lang="cs-CZ" sz="2400" b="1" dirty="0"/>
              <a:t>myš, monitor</a:t>
            </a:r>
            <a:endParaRPr lang="cs-CZ" sz="2400" dirty="0"/>
          </a:p>
          <a:p>
            <a:r>
              <a:rPr lang="cs-CZ" sz="2400" b="1" u="sng" dirty="0"/>
              <a:t>software- </a:t>
            </a:r>
            <a:r>
              <a:rPr lang="cs-CZ" sz="2400" b="1" dirty="0"/>
              <a:t>lehké zboží, programové vybavení počítačů, např. WORD, WINDOWS, hry</a:t>
            </a:r>
            <a:endParaRPr lang="cs-CZ" sz="2400" dirty="0"/>
          </a:p>
          <a:p>
            <a:endParaRPr lang="cs-CZ" sz="2400" dirty="0"/>
          </a:p>
        </p:txBody>
      </p:sp>
    </p:spTree>
    <p:extLst>
      <p:ext uri="{BB962C8B-B14F-4D97-AF65-F5344CB8AC3E}">
        <p14:creationId xmlns:p14="http://schemas.microsoft.com/office/powerpoint/2010/main" val="321661836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1484784"/>
            <a:ext cx="7772400" cy="648072"/>
          </a:xfrm>
        </p:spPr>
        <p:txBody>
          <a:bodyPr>
            <a:normAutofit fontScale="90000"/>
          </a:bodyPr>
          <a:lstStyle/>
          <a:p>
            <a:r>
              <a:rPr lang="cs-CZ" b="1" u="sng" dirty="0"/>
              <a:t>Spouštění počítačů 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628800"/>
            <a:ext cx="6400800" cy="3672408"/>
          </a:xfrm>
        </p:spPr>
        <p:txBody>
          <a:bodyPr>
            <a:noAutofit/>
          </a:bodyPr>
          <a:lstStyle/>
          <a:p>
            <a:r>
              <a:rPr lang="cs-CZ" sz="2800" b="1" dirty="0"/>
              <a:t>studený start: tlačítko POWER</a:t>
            </a:r>
          </a:p>
          <a:p>
            <a:r>
              <a:rPr lang="cs-CZ" sz="2800" b="1" dirty="0"/>
              <a:t>teplý start: </a:t>
            </a:r>
            <a:r>
              <a:rPr lang="cs-CZ" sz="2800" b="1" dirty="0" smtClean="0"/>
              <a:t>RESET</a:t>
            </a:r>
            <a:endParaRPr lang="cs-CZ" sz="2800" dirty="0"/>
          </a:p>
          <a:p>
            <a:r>
              <a:rPr lang="cs-CZ" sz="2800" b="1" dirty="0"/>
              <a:t>	 RESET ve </a:t>
            </a:r>
            <a:r>
              <a:rPr lang="cs-CZ" sz="2800" b="1" dirty="0" err="1"/>
              <a:t>windows</a:t>
            </a:r>
            <a:r>
              <a:rPr lang="cs-CZ" sz="2800" b="1" dirty="0"/>
              <a:t>  (</a:t>
            </a:r>
            <a:r>
              <a:rPr lang="cs-CZ" sz="2800" b="1" dirty="0" err="1"/>
              <a:t>tl</a:t>
            </a:r>
            <a:r>
              <a:rPr lang="cs-CZ" sz="2800" b="1" dirty="0"/>
              <a:t>. START</a:t>
            </a:r>
            <a:r>
              <a:rPr lang="cs-CZ" sz="2800" b="1" dirty="0" smtClean="0"/>
              <a:t>) nebo</a:t>
            </a:r>
            <a:endParaRPr lang="cs-CZ" sz="2800" dirty="0"/>
          </a:p>
          <a:p>
            <a:r>
              <a:rPr lang="cs-CZ" sz="2800" dirty="0"/>
              <a:t>	</a:t>
            </a:r>
            <a:r>
              <a:rPr lang="cs-CZ" sz="2800" b="1" dirty="0"/>
              <a:t> Klávesový „ </a:t>
            </a:r>
            <a:r>
              <a:rPr lang="cs-CZ" sz="2800" b="1" dirty="0" err="1"/>
              <a:t>trojhmat</a:t>
            </a:r>
            <a:r>
              <a:rPr lang="cs-CZ" sz="2800" b="1" dirty="0"/>
              <a:t>“   </a:t>
            </a:r>
            <a:endParaRPr lang="cs-CZ" sz="2800" dirty="0"/>
          </a:p>
          <a:p>
            <a:r>
              <a:rPr lang="cs-CZ" sz="2800" dirty="0"/>
              <a:t>	</a:t>
            </a:r>
            <a:r>
              <a:rPr lang="cs-CZ" sz="2800" b="1" dirty="0"/>
              <a:t>  (CTRL) (ALT) (DELETE)</a:t>
            </a:r>
            <a:endParaRPr lang="cs-CZ" sz="2800" dirty="0"/>
          </a:p>
          <a:p>
            <a:endParaRPr lang="cs-CZ" sz="2800" dirty="0"/>
          </a:p>
        </p:txBody>
      </p:sp>
    </p:spTree>
    <p:extLst>
      <p:ext uri="{BB962C8B-B14F-4D97-AF65-F5344CB8AC3E}">
        <p14:creationId xmlns:p14="http://schemas.microsoft.com/office/powerpoint/2010/main" val="104571158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792088"/>
          </a:xfrm>
        </p:spPr>
        <p:txBody>
          <a:bodyPr/>
          <a:lstStyle/>
          <a:p>
            <a:r>
              <a:rPr lang="cs-CZ" b="1" u="sng" dirty="0"/>
              <a:t>Spořič obrazovky 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3760441"/>
          </a:xfrm>
        </p:spPr>
        <p:txBody>
          <a:bodyPr>
            <a:normAutofit lnSpcReduction="10000"/>
          </a:bodyPr>
          <a:lstStyle/>
          <a:p>
            <a:r>
              <a:rPr lang="cs-CZ" sz="2800" b="1" dirty="0"/>
              <a:t>má za úkol, po určité době, kdy se na PC nepracuje, postupně rozsvěcovat všechny body na obrazovce, aby nedocházelo k vypalování pouze některých bodů. </a:t>
            </a:r>
            <a:endParaRPr lang="cs-CZ" sz="2800" dirty="0"/>
          </a:p>
          <a:p>
            <a:r>
              <a:rPr lang="cs-CZ" sz="2800" b="1" dirty="0"/>
              <a:t>Proti TV přijímači je většinou obraz na PC </a:t>
            </a:r>
            <a:r>
              <a:rPr lang="cs-CZ" sz="2800" b="1" u="sng" dirty="0"/>
              <a:t>statický</a:t>
            </a:r>
            <a:r>
              <a:rPr lang="cs-CZ" sz="2800" b="1" dirty="0"/>
              <a:t> (nemění se), televizor nepotřebuje spořič, obraz na </a:t>
            </a:r>
            <a:r>
              <a:rPr lang="cs-CZ" sz="2800" b="1" dirty="0" smtClean="0"/>
              <a:t>něm </a:t>
            </a:r>
            <a:r>
              <a:rPr lang="cs-CZ" sz="2800" b="1" dirty="0"/>
              <a:t>je většinou </a:t>
            </a:r>
            <a:r>
              <a:rPr lang="cs-CZ" sz="2800" b="1" u="sng" dirty="0"/>
              <a:t>dynamický</a:t>
            </a:r>
            <a:r>
              <a:rPr lang="cs-CZ" sz="2800" b="1" dirty="0"/>
              <a:t> (stále se mění). </a:t>
            </a:r>
            <a:endParaRPr lang="cs-CZ" sz="2800" dirty="0"/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304211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792088"/>
          </a:xfrm>
        </p:spPr>
        <p:txBody>
          <a:bodyPr/>
          <a:lstStyle/>
          <a:p>
            <a:r>
              <a:rPr lang="cs-CZ" u="sng" dirty="0"/>
              <a:t>Vstupní a výstupní zařízení</a:t>
            </a:r>
            <a:endParaRPr lang="cs-CZ" dirty="0"/>
          </a:p>
        </p:txBody>
      </p:sp>
      <p:sp>
        <p:nvSpPr>
          <p:cNvPr id="7" name="TextovéPole 6"/>
          <p:cNvSpPr txBox="1"/>
          <p:nvPr/>
        </p:nvSpPr>
        <p:spPr>
          <a:xfrm>
            <a:off x="3059832" y="1484785"/>
            <a:ext cx="2880320" cy="1754326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Vstupní </a:t>
            </a:r>
            <a:r>
              <a:rPr lang="cs-CZ" dirty="0" smtClean="0"/>
              <a:t>zařízení (jednotka</a:t>
            </a:r>
            <a:r>
              <a:rPr lang="cs-CZ" dirty="0"/>
              <a:t>)</a:t>
            </a:r>
          </a:p>
          <a:p>
            <a:r>
              <a:rPr lang="cs-CZ" dirty="0"/>
              <a:t>např.: klávesnice</a:t>
            </a:r>
          </a:p>
          <a:p>
            <a:r>
              <a:rPr lang="cs-CZ" dirty="0"/>
              <a:t>          </a:t>
            </a:r>
            <a:r>
              <a:rPr lang="cs-CZ" dirty="0" smtClean="0"/>
              <a:t>   myš</a:t>
            </a:r>
            <a:endParaRPr lang="cs-CZ" dirty="0"/>
          </a:p>
          <a:p>
            <a:r>
              <a:rPr lang="cs-CZ" dirty="0"/>
              <a:t>         </a:t>
            </a:r>
            <a:r>
              <a:rPr lang="cs-CZ" dirty="0" smtClean="0"/>
              <a:t>    DVD mechanika</a:t>
            </a:r>
          </a:p>
          <a:p>
            <a:r>
              <a:rPr lang="cs-CZ" dirty="0" smtClean="0"/>
              <a:t>             USB konektor</a:t>
            </a:r>
            <a:endParaRPr lang="cs-CZ" dirty="0"/>
          </a:p>
          <a:p>
            <a:r>
              <a:rPr lang="cs-CZ" dirty="0"/>
              <a:t>         </a:t>
            </a:r>
            <a:r>
              <a:rPr lang="cs-CZ" dirty="0" smtClean="0"/>
              <a:t>    </a:t>
            </a:r>
            <a:r>
              <a:rPr lang="cs-CZ" dirty="0"/>
              <a:t>výstup z jiného PC</a:t>
            </a:r>
          </a:p>
        </p:txBody>
      </p:sp>
      <p:sp>
        <p:nvSpPr>
          <p:cNvPr id="9" name="TextovéPole 8"/>
          <p:cNvSpPr txBox="1"/>
          <p:nvPr/>
        </p:nvSpPr>
        <p:spPr>
          <a:xfrm>
            <a:off x="2843808" y="3651628"/>
            <a:ext cx="3312368" cy="369332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 Základní jednotka (vlastní PC)</a:t>
            </a:r>
          </a:p>
        </p:txBody>
      </p:sp>
      <p:sp>
        <p:nvSpPr>
          <p:cNvPr id="10" name="TextovéPole 9"/>
          <p:cNvSpPr txBox="1"/>
          <p:nvPr/>
        </p:nvSpPr>
        <p:spPr>
          <a:xfrm>
            <a:off x="3059832" y="4399944"/>
            <a:ext cx="2880320" cy="1477328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cs-CZ" dirty="0"/>
              <a:t>Výstupní zařízení (jednotka)</a:t>
            </a:r>
          </a:p>
          <a:p>
            <a:r>
              <a:rPr lang="cs-CZ" dirty="0"/>
              <a:t>např.: monitor</a:t>
            </a:r>
          </a:p>
          <a:p>
            <a:r>
              <a:rPr lang="cs-CZ" dirty="0"/>
              <a:t>          </a:t>
            </a:r>
            <a:r>
              <a:rPr lang="cs-CZ" dirty="0" smtClean="0"/>
              <a:t>  tiskárna</a:t>
            </a:r>
            <a:endParaRPr lang="cs-CZ" dirty="0"/>
          </a:p>
          <a:p>
            <a:r>
              <a:rPr lang="cs-CZ" dirty="0"/>
              <a:t>         </a:t>
            </a:r>
            <a:r>
              <a:rPr lang="cs-CZ" dirty="0" smtClean="0"/>
              <a:t>   </a:t>
            </a:r>
            <a:r>
              <a:rPr lang="cs-CZ" dirty="0"/>
              <a:t>DVD mechanika</a:t>
            </a:r>
          </a:p>
          <a:p>
            <a:r>
              <a:rPr lang="cs-CZ" dirty="0"/>
              <a:t>             USB </a:t>
            </a:r>
            <a:r>
              <a:rPr lang="cs-CZ" dirty="0" smtClean="0"/>
              <a:t>konektor</a:t>
            </a:r>
            <a:endParaRPr lang="cs-CZ" dirty="0"/>
          </a:p>
        </p:txBody>
      </p:sp>
      <p:sp>
        <p:nvSpPr>
          <p:cNvPr id="12" name="Šipka doprava 11"/>
          <p:cNvSpPr/>
          <p:nvPr/>
        </p:nvSpPr>
        <p:spPr>
          <a:xfrm rot="5400000">
            <a:off x="4348425" y="3371147"/>
            <a:ext cx="360040" cy="200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3" name="Šipka doprava 12"/>
          <p:cNvSpPr/>
          <p:nvPr/>
        </p:nvSpPr>
        <p:spPr>
          <a:xfrm rot="5400000">
            <a:off x="4348425" y="4119463"/>
            <a:ext cx="360040" cy="200922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4" name="Obdélník 13"/>
          <p:cNvSpPr/>
          <p:nvPr/>
        </p:nvSpPr>
        <p:spPr>
          <a:xfrm>
            <a:off x="611560" y="5877272"/>
            <a:ext cx="820891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/>
            <a:r>
              <a:rPr lang="cs-CZ" dirty="0"/>
              <a:t>Vstupnímu a výstupnímu zařízení se někdy též říká PERIFERIE (okraj).</a:t>
            </a:r>
          </a:p>
        </p:txBody>
      </p:sp>
    </p:spTree>
    <p:extLst>
      <p:ext uri="{BB962C8B-B14F-4D97-AF65-F5344CB8AC3E}">
        <p14:creationId xmlns:p14="http://schemas.microsoft.com/office/powerpoint/2010/main" val="23158770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332656"/>
            <a:ext cx="7772400" cy="1296144"/>
          </a:xfrm>
        </p:spPr>
        <p:txBody>
          <a:bodyPr/>
          <a:lstStyle/>
          <a:p>
            <a:r>
              <a:rPr lang="cs-CZ" dirty="0" smtClean="0"/>
              <a:t>Dvojková soustava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700808"/>
            <a:ext cx="6400800" cy="3328393"/>
          </a:xfrm>
        </p:spPr>
        <p:txBody>
          <a:bodyPr>
            <a:normAutofit/>
          </a:bodyPr>
          <a:lstStyle/>
          <a:p>
            <a:r>
              <a:rPr lang="cs-CZ" dirty="0" smtClean="0"/>
              <a:t>počítač </a:t>
            </a:r>
            <a:r>
              <a:rPr lang="cs-CZ" dirty="0"/>
              <a:t>počítá ve dvojkové soustavě, používá znaky 0 a </a:t>
            </a:r>
            <a:r>
              <a:rPr lang="cs-CZ" dirty="0" smtClean="0"/>
              <a:t>1.</a:t>
            </a:r>
          </a:p>
          <a:p>
            <a:pPr algn="l"/>
            <a:r>
              <a:rPr lang="cs-CZ" dirty="0" smtClean="0"/>
              <a:t>0 </a:t>
            </a:r>
            <a:r>
              <a:rPr lang="cs-CZ" dirty="0"/>
              <a:t>-  logická nula (nesvítí , nepracuje, nemá el. </a:t>
            </a:r>
            <a:r>
              <a:rPr lang="cs-CZ" dirty="0" smtClean="0"/>
              <a:t>napětí)</a:t>
            </a:r>
          </a:p>
          <a:p>
            <a:pPr algn="l"/>
            <a:r>
              <a:rPr lang="cs-CZ" dirty="0" smtClean="0"/>
              <a:t>1 </a:t>
            </a:r>
            <a:r>
              <a:rPr lang="cs-CZ" dirty="0"/>
              <a:t>-  logická jedna (svítí, pracuje, má el. napětí) </a:t>
            </a:r>
          </a:p>
          <a:p>
            <a:endParaRPr lang="cs-CZ" dirty="0"/>
          </a:p>
          <a:p>
            <a:r>
              <a:rPr lang="cs-CZ" dirty="0"/>
              <a:t>Člověk počítá v desítkové soustavě, používá znaky 0 až 9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422526237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548680"/>
            <a:ext cx="7772400" cy="720080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Jednotky informace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1268760"/>
            <a:ext cx="6400800" cy="3760441"/>
          </a:xfrm>
        </p:spPr>
        <p:txBody>
          <a:bodyPr>
            <a:normAutofit/>
          </a:bodyPr>
          <a:lstStyle/>
          <a:p>
            <a:endParaRPr lang="cs-CZ" dirty="0"/>
          </a:p>
          <a:p>
            <a:pPr lvl="0"/>
            <a:r>
              <a:rPr lang="cs-CZ" dirty="0"/>
              <a:t>jednotka informace „ bit “ , tj. základní objem informace, který je počítač schopen zpracovat  1 byte = 8 bitů</a:t>
            </a:r>
          </a:p>
          <a:p>
            <a:pPr lvl="0"/>
            <a:r>
              <a:rPr lang="cs-CZ" dirty="0"/>
              <a:t>1 bytem se může zaznamenat 2</a:t>
            </a:r>
            <a:r>
              <a:rPr lang="cs-CZ" baseline="30000" dirty="0"/>
              <a:t>8</a:t>
            </a:r>
            <a:r>
              <a:rPr lang="cs-CZ" dirty="0"/>
              <a:t> informací (256)</a:t>
            </a:r>
          </a:p>
          <a:p>
            <a:pPr lvl="0"/>
            <a:r>
              <a:rPr lang="cs-CZ" dirty="0"/>
              <a:t>1KB = 1024 B = 2</a:t>
            </a:r>
            <a:r>
              <a:rPr lang="cs-CZ" baseline="30000" dirty="0"/>
              <a:t>10</a:t>
            </a:r>
            <a:r>
              <a:rPr lang="cs-CZ" dirty="0"/>
              <a:t> B</a:t>
            </a:r>
          </a:p>
          <a:p>
            <a:pPr lvl="0"/>
            <a:r>
              <a:rPr lang="cs-CZ" dirty="0"/>
              <a:t>1MB= 1024 </a:t>
            </a:r>
            <a:r>
              <a:rPr lang="cs-CZ" dirty="0" smtClean="0"/>
              <a:t>x </a:t>
            </a:r>
            <a:r>
              <a:rPr lang="cs-CZ" dirty="0"/>
              <a:t>1024 = 1048 576 B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82427470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476672"/>
            <a:ext cx="7772400" cy="576064"/>
          </a:xfrm>
        </p:spPr>
        <p:txBody>
          <a:bodyPr>
            <a:normAutofit fontScale="90000"/>
          </a:bodyPr>
          <a:lstStyle/>
          <a:p>
            <a:r>
              <a:rPr lang="cs-CZ" dirty="0" smtClean="0"/>
              <a:t>Složky (adresáře)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187624" y="1052736"/>
            <a:ext cx="6400800" cy="737095"/>
          </a:xfrm>
        </p:spPr>
        <p:txBody>
          <a:bodyPr>
            <a:normAutofit lnSpcReduction="10000"/>
          </a:bodyPr>
          <a:lstStyle/>
          <a:p>
            <a:r>
              <a:rPr lang="cs-CZ" dirty="0"/>
              <a:t>Slouží k vnitřnímu členění softwaru v PC.</a:t>
            </a:r>
          </a:p>
          <a:p>
            <a:r>
              <a:rPr lang="cs-CZ" dirty="0"/>
              <a:t>Mají stromovou strukturu, např.</a:t>
            </a:r>
          </a:p>
          <a:p>
            <a:endParaRPr lang="cs-CZ" dirty="0"/>
          </a:p>
        </p:txBody>
      </p:sp>
      <p:cxnSp>
        <p:nvCxnSpPr>
          <p:cNvPr id="5" name="Přímá spojnice 4"/>
          <p:cNvCxnSpPr/>
          <p:nvPr/>
        </p:nvCxnSpPr>
        <p:spPr>
          <a:xfrm>
            <a:off x="1079612" y="2060848"/>
            <a:ext cx="54006" cy="2808312"/>
          </a:xfrm>
          <a:prstGeom prst="line">
            <a:avLst/>
          </a:prstGeom>
          <a:ln w="25400" cmpd="sng"/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11" name="TextovéPole 10"/>
          <p:cNvSpPr txBox="1"/>
          <p:nvPr/>
        </p:nvSpPr>
        <p:spPr>
          <a:xfrm>
            <a:off x="3808658" y="3117717"/>
            <a:ext cx="1512168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2" name="TextovéPole 11"/>
          <p:cNvSpPr txBox="1"/>
          <p:nvPr/>
        </p:nvSpPr>
        <p:spPr>
          <a:xfrm>
            <a:off x="1700064" y="2285256"/>
            <a:ext cx="1512168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sp>
        <p:nvSpPr>
          <p:cNvPr id="13" name="TextovéPole 12"/>
          <p:cNvSpPr txBox="1"/>
          <p:nvPr/>
        </p:nvSpPr>
        <p:spPr>
          <a:xfrm>
            <a:off x="3779912" y="2285256"/>
            <a:ext cx="1512168" cy="369332"/>
          </a:xfrm>
          <a:prstGeom prst="rect">
            <a:avLst/>
          </a:prstGeom>
          <a:noFill/>
          <a:ln w="25400">
            <a:solidFill>
              <a:schemeClr val="tx1"/>
            </a:solidFill>
          </a:ln>
        </p:spPr>
        <p:txBody>
          <a:bodyPr wrap="square" rtlCol="0">
            <a:spAutoFit/>
          </a:bodyPr>
          <a:lstStyle/>
          <a:p>
            <a:endParaRPr lang="cs-CZ" dirty="0"/>
          </a:p>
        </p:txBody>
      </p:sp>
      <p:cxnSp>
        <p:nvCxnSpPr>
          <p:cNvPr id="15" name="Přímá spojnice 14"/>
          <p:cNvCxnSpPr>
            <a:endCxn id="12" idx="1"/>
          </p:cNvCxnSpPr>
          <p:nvPr/>
        </p:nvCxnSpPr>
        <p:spPr>
          <a:xfrm>
            <a:off x="1106615" y="2469922"/>
            <a:ext cx="593449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Přímá spojnice 16"/>
          <p:cNvCxnSpPr>
            <a:stCxn id="12" idx="3"/>
            <a:endCxn id="13" idx="1"/>
          </p:cNvCxnSpPr>
          <p:nvPr/>
        </p:nvCxnSpPr>
        <p:spPr>
          <a:xfrm>
            <a:off x="3212232" y="2469922"/>
            <a:ext cx="567680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Přímá spojnice 18"/>
          <p:cNvCxnSpPr/>
          <p:nvPr/>
        </p:nvCxnSpPr>
        <p:spPr>
          <a:xfrm>
            <a:off x="3496072" y="2469922"/>
            <a:ext cx="0" cy="832461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Přímá spojnice 20"/>
          <p:cNvCxnSpPr>
            <a:endCxn id="11" idx="1"/>
          </p:cNvCxnSpPr>
          <p:nvPr/>
        </p:nvCxnSpPr>
        <p:spPr>
          <a:xfrm>
            <a:off x="3496072" y="3302383"/>
            <a:ext cx="312586" cy="0"/>
          </a:xfrm>
          <a:prstGeom prst="line">
            <a:avLst/>
          </a:prstGeom>
          <a:ln>
            <a:solidFill>
              <a:schemeClr val="tx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920367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Vlnění">
  <a:themeElements>
    <a:clrScheme name="Waveform">
      <a:dk1>
        <a:sysClr val="windowText" lastClr="000000"/>
      </a:dk1>
      <a:lt1>
        <a:sysClr val="window" lastClr="FFFFFF"/>
      </a:lt1>
      <a:dk2>
        <a:srgbClr val="073E87"/>
      </a:dk2>
      <a:lt2>
        <a:srgbClr val="C6E7FC"/>
      </a:lt2>
      <a:accent1>
        <a:srgbClr val="31B6FD"/>
      </a:accent1>
      <a:accent2>
        <a:srgbClr val="4584D3"/>
      </a:accent2>
      <a:accent3>
        <a:srgbClr val="5BD078"/>
      </a:accent3>
      <a:accent4>
        <a:srgbClr val="A5D028"/>
      </a:accent4>
      <a:accent5>
        <a:srgbClr val="F5C040"/>
      </a:accent5>
      <a:accent6>
        <a:srgbClr val="05E0DB"/>
      </a:accent6>
      <a:hlink>
        <a:srgbClr val="0080FF"/>
      </a:hlink>
      <a:folHlink>
        <a:srgbClr val="5EAEFF"/>
      </a:folHlink>
    </a:clrScheme>
    <a:fontScheme name="Waveform">
      <a:majorFont>
        <a:latin typeface="Candara"/>
        <a:ea typeface=""/>
        <a:cs typeface=""/>
        <a:font script="Jpan" typeface="HGP明朝E"/>
        <a:font script="Hang" typeface="HY그래픽M"/>
        <a:font script="Hans" typeface="华文新魏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Candara"/>
        <a:ea typeface=""/>
        <a:cs typeface=""/>
        <a:font script="Jpan" typeface="HGP明朝E"/>
        <a:font script="Hang" typeface="HY그래픽M"/>
        <a:font script="Hans" typeface="华文楷体"/>
        <a:font script="Hant" typeface="標楷體"/>
        <a:font script="Arab" typeface="Arial"/>
        <a:font script="Hebr" typeface="Arial"/>
        <a:font script="Thai" typeface="Kodchiang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Waveform">
      <a:fillStyleLst>
        <a:solidFill>
          <a:schemeClr val="phClr"/>
        </a:solidFill>
        <a:gradFill rotWithShape="1">
          <a:gsLst>
            <a:gs pos="0">
              <a:schemeClr val="phClr">
                <a:tint val="0"/>
              </a:schemeClr>
            </a:gs>
            <a:gs pos="44000">
              <a:schemeClr val="phClr">
                <a:tint val="60000"/>
                <a:satMod val="120000"/>
              </a:schemeClr>
            </a:gs>
            <a:gs pos="100000">
              <a:schemeClr val="phClr">
                <a:tint val="90000"/>
                <a:alpha val="100000"/>
                <a:lumMod val="9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6000"/>
                <a:satMod val="120000"/>
                <a:lumMod val="120000"/>
              </a:schemeClr>
            </a:gs>
            <a:gs pos="100000">
              <a:schemeClr val="phClr">
                <a:shade val="89000"/>
                <a:lumMod val="90000"/>
              </a:schemeClr>
            </a:gs>
          </a:gsLst>
          <a:lin ang="54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>
              <a:shade val="75000"/>
              <a:lumMod val="8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prstMaterial="flat">
            <a:bevelT w="12700" h="12700"/>
          </a:sp3d>
        </a:effectStyle>
        <a:effectStyle>
          <a:effectLst>
            <a:outerShdw blurRad="50800" dist="25400" dir="5400000" rotWithShape="0">
              <a:srgbClr val="000000">
                <a:alpha val="38000"/>
              </a:srgbClr>
            </a:outerShdw>
          </a:effectLst>
          <a:scene3d>
            <a:camera prst="orthographicFront">
              <a:rot lat="0" lon="0" rev="0"/>
            </a:camera>
            <a:lightRig rig="flat" dir="tl">
              <a:rot lat="0" lon="0" rev="6360000"/>
            </a:lightRig>
          </a:scene3d>
          <a:sp3d contourW="19050" prstMaterial="flat">
            <a:bevelT w="63500" h="63500"/>
            <a:contourClr>
              <a:schemeClr val="phClr">
                <a:shade val="25000"/>
                <a:satMod val="18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40000">
              <a:schemeClr val="phClr">
                <a:tint val="94000"/>
                <a:shade val="94000"/>
                <a:alpha val="100000"/>
                <a:satMod val="114000"/>
                <a:lumMod val="114000"/>
              </a:schemeClr>
            </a:gs>
            <a:gs pos="74000">
              <a:schemeClr val="phClr">
                <a:tint val="94000"/>
                <a:shade val="94000"/>
                <a:satMod val="128000"/>
                <a:lumMod val="100000"/>
              </a:schemeClr>
            </a:gs>
            <a:gs pos="100000">
              <a:schemeClr val="phClr">
                <a:tint val="98000"/>
                <a:shade val="100000"/>
                <a:hueMod val="98000"/>
                <a:satMod val="100000"/>
                <a:lumMod val="74000"/>
              </a:schemeClr>
            </a:gs>
          </a:gsLst>
          <a:path path="circle">
            <a:fillToRect l="20000" t="-40000" r="20000" b="14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tint val="96000"/>
                <a:satMod val="130000"/>
                <a:lumMod val="50000"/>
              </a:schemeClr>
              <a:schemeClr val="phClr">
                <a:tint val="96000"/>
                <a:satMod val="114000"/>
                <a:lumMod val="114000"/>
              </a:schemeClr>
            </a:duotone>
          </a:blip>
          <a:stretch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Waveform</Template>
  <TotalTime>231</TotalTime>
  <Words>399</Words>
  <Application>Microsoft Office PowerPoint</Application>
  <PresentationFormat>Předvádění na obrazovce (4:3)</PresentationFormat>
  <Paragraphs>68</Paragraphs>
  <Slides>11</Slides>
  <Notes>0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11</vt:i4>
      </vt:variant>
    </vt:vector>
  </HeadingPairs>
  <TitlesOfParts>
    <vt:vector size="12" baseType="lpstr">
      <vt:lpstr>Vlnění</vt:lpstr>
      <vt:lpstr>Tento vzdělávací materiál vznikl  v rámci projektu EU – peníze školám</vt:lpstr>
      <vt:lpstr>Základní informace</vt:lpstr>
      <vt:lpstr>Pojmy hardware a software</vt:lpstr>
      <vt:lpstr>Spouštění počítačů  </vt:lpstr>
      <vt:lpstr>Spořič obrazovky </vt:lpstr>
      <vt:lpstr>Vstupní a výstupní zařízení</vt:lpstr>
      <vt:lpstr>Dvojková soustava</vt:lpstr>
      <vt:lpstr>Jednotky informace</vt:lpstr>
      <vt:lpstr>Složky (adresáře)</vt:lpstr>
      <vt:lpstr>Soubory </vt:lpstr>
      <vt:lpstr>Název projektu : Objevujeme svět kolem nás Reg. číslo projektu: CZ.1.07/1.4.00/21.2040 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Základní informace</dc:title>
  <dc:creator>kolsma</dc:creator>
  <cp:lastModifiedBy>R. Smyčková</cp:lastModifiedBy>
  <cp:revision>13</cp:revision>
  <dcterms:created xsi:type="dcterms:W3CDTF">2011-02-21T10:03:35Z</dcterms:created>
  <dcterms:modified xsi:type="dcterms:W3CDTF">2013-07-16T18:31:35Z</dcterms:modified>
</cp:coreProperties>
</file>