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57" r:id="rId4"/>
    <p:sldId id="258" r:id="rId5"/>
    <p:sldId id="266" r:id="rId6"/>
    <p:sldId id="267" r:id="rId7"/>
    <p:sldId id="259" r:id="rId8"/>
    <p:sldId id="260" r:id="rId9"/>
    <p:sldId id="261" r:id="rId10"/>
    <p:sldId id="265" r:id="rId11"/>
    <p:sldId id="264" r:id="rId12"/>
    <p:sldId id="262" r:id="rId13"/>
    <p:sldId id="263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B735-12DC-4C4F-9E8A-8A3DD8F567D4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C5B-E4EA-4479-8DDD-976447DEEE6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B735-12DC-4C4F-9E8A-8A3DD8F567D4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C5B-E4EA-4479-8DDD-976447DEEE6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B735-12DC-4C4F-9E8A-8A3DD8F567D4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C5B-E4EA-4479-8DDD-976447DEEE67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B735-12DC-4C4F-9E8A-8A3DD8F567D4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C5B-E4EA-4479-8DDD-976447DEEE6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B735-12DC-4C4F-9E8A-8A3DD8F567D4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C5B-E4EA-4479-8DDD-976447DEEE6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B735-12DC-4C4F-9E8A-8A3DD8F567D4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C5B-E4EA-4479-8DDD-976447DEEE6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B735-12DC-4C4F-9E8A-8A3DD8F567D4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C5B-E4EA-4479-8DDD-976447DEEE6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B735-12DC-4C4F-9E8A-8A3DD8F567D4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C5B-E4EA-4479-8DDD-976447DEEE6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B735-12DC-4C4F-9E8A-8A3DD8F567D4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C5B-E4EA-4479-8DDD-976447DEEE6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B735-12DC-4C4F-9E8A-8A3DD8F567D4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C5B-E4EA-4479-8DDD-976447DEEE67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B735-12DC-4C4F-9E8A-8A3DD8F567D4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C5B-E4EA-4479-8DDD-976447DEEE67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EADB735-12DC-4C4F-9E8A-8A3DD8F567D4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60A0C5B-E4EA-4479-8DDD-976447DEEE67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348880"/>
            <a:ext cx="7990656" cy="124745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Tento vzdělávací </a:t>
            </a:r>
            <a:r>
              <a:rPr lang="cs-CZ" sz="4400" dirty="0" smtClean="0"/>
              <a:t>materiál vznikl </a:t>
            </a:r>
            <a:br>
              <a:rPr lang="cs-CZ" sz="4400" dirty="0" smtClean="0"/>
            </a:br>
            <a:r>
              <a:rPr lang="cs-CZ" sz="4400" dirty="0" smtClean="0"/>
              <a:t>v rámci projektu EU – peníze školám</a:t>
            </a:r>
            <a:endParaRPr lang="cs-CZ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87624" y="4509120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52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Vkládání obrazců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1748"/>
            <a:ext cx="8192909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09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Horní a dolní index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704967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ál 5"/>
          <p:cNvSpPr/>
          <p:nvPr/>
        </p:nvSpPr>
        <p:spPr>
          <a:xfrm>
            <a:off x="1331640" y="1916832"/>
            <a:ext cx="504056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>
            <a:off x="2915816" y="2852936"/>
            <a:ext cx="3384376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Pomocí dolního indexu se píší například chemické vzorce</a:t>
            </a:r>
          </a:p>
          <a:p>
            <a:pPr algn="ctr"/>
            <a:r>
              <a:rPr lang="cs-CZ" dirty="0" smtClean="0"/>
              <a:t> (H</a:t>
            </a:r>
            <a:r>
              <a:rPr lang="cs-CZ" baseline="-25000" dirty="0" smtClean="0"/>
              <a:t>2</a:t>
            </a:r>
            <a:r>
              <a:rPr lang="cs-CZ" dirty="0" smtClean="0"/>
              <a:t>O, H</a:t>
            </a:r>
            <a:r>
              <a:rPr lang="cs-CZ" baseline="-25000" dirty="0" smtClean="0"/>
              <a:t>2</a:t>
            </a:r>
            <a:r>
              <a:rPr lang="cs-CZ" dirty="0" smtClean="0"/>
              <a:t>SO</a:t>
            </a:r>
            <a:r>
              <a:rPr lang="cs-CZ" baseline="-25000" dirty="0" smtClean="0"/>
              <a:t>4</a:t>
            </a:r>
            <a:r>
              <a:rPr lang="cs-CZ" dirty="0" smtClean="0"/>
              <a:t>)</a:t>
            </a:r>
          </a:p>
          <a:p>
            <a:pPr algn="ctr"/>
            <a:r>
              <a:rPr lang="cs-CZ" dirty="0" smtClean="0"/>
              <a:t>Horní index slouží k psaní mocnin (2</a:t>
            </a:r>
            <a:r>
              <a:rPr lang="cs-CZ" baseline="30000" dirty="0" smtClean="0"/>
              <a:t>2</a:t>
            </a:r>
            <a:r>
              <a:rPr lang="cs-CZ" dirty="0" smtClean="0"/>
              <a:t>, x</a:t>
            </a:r>
            <a:r>
              <a:rPr lang="cs-CZ" baseline="30000" dirty="0" smtClean="0"/>
              <a:t>3</a:t>
            </a:r>
            <a:r>
              <a:rPr lang="cs-CZ" dirty="0" smtClean="0"/>
              <a:t> , m</a:t>
            </a:r>
            <a:r>
              <a:rPr lang="cs-CZ" baseline="30000" dirty="0" smtClean="0"/>
              <a:t>2</a:t>
            </a:r>
            <a:r>
              <a:rPr lang="cs-CZ" dirty="0" smtClean="0"/>
              <a:t>, atd.)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630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74339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Cvičení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8136904" cy="3688433"/>
          </a:xfrm>
        </p:spPr>
        <p:txBody>
          <a:bodyPr>
            <a:normAutofit/>
          </a:bodyPr>
          <a:lstStyle/>
          <a:p>
            <a:pPr marL="457200" indent="-457200">
              <a:buClrTx/>
              <a:buAutoNum type="arabicPeriod"/>
            </a:pPr>
            <a:r>
              <a:rPr lang="cs-CZ" dirty="0" smtClean="0"/>
              <a:t>Ve Wordu napište tyto znaky velikostí 20 : </a:t>
            </a:r>
          </a:p>
          <a:p>
            <a:r>
              <a:rPr lang="cs-CZ" dirty="0" err="1" smtClean="0"/>
              <a:t>Šš</a:t>
            </a:r>
            <a:r>
              <a:rPr lang="cs-CZ" dirty="0" smtClean="0"/>
              <a:t> </a:t>
            </a:r>
            <a:r>
              <a:rPr lang="cs-CZ" dirty="0" err="1" smtClean="0"/>
              <a:t>Ěě</a:t>
            </a:r>
            <a:r>
              <a:rPr lang="cs-CZ" dirty="0" smtClean="0"/>
              <a:t> </a:t>
            </a:r>
            <a:r>
              <a:rPr lang="cs-CZ" dirty="0" err="1" smtClean="0"/>
              <a:t>Čč</a:t>
            </a:r>
            <a:r>
              <a:rPr lang="cs-CZ" dirty="0" smtClean="0"/>
              <a:t> </a:t>
            </a:r>
            <a:r>
              <a:rPr lang="cs-CZ" dirty="0" err="1" smtClean="0"/>
              <a:t>Ůů</a:t>
            </a:r>
            <a:r>
              <a:rPr lang="cs-CZ" dirty="0" smtClean="0"/>
              <a:t> </a:t>
            </a:r>
            <a:r>
              <a:rPr lang="cs-CZ" dirty="0" err="1" smtClean="0"/>
              <a:t>Úú</a:t>
            </a:r>
            <a:r>
              <a:rPr lang="cs-CZ" dirty="0" smtClean="0"/>
              <a:t> @ €</a:t>
            </a:r>
          </a:p>
          <a:p>
            <a:r>
              <a:rPr lang="cs-CZ" dirty="0" smtClean="0"/>
              <a:t>2. Pomocí vložení symbolu napište tyto znaky :</a:t>
            </a:r>
          </a:p>
          <a:p>
            <a:r>
              <a:rPr lang="cs-CZ" dirty="0" smtClean="0"/>
              <a:t>α </a:t>
            </a:r>
            <a:r>
              <a:rPr lang="el-GR" dirty="0" smtClean="0"/>
              <a:t>β</a:t>
            </a:r>
            <a:r>
              <a:rPr lang="cs-CZ" dirty="0" smtClean="0"/>
              <a:t> </a:t>
            </a:r>
            <a:r>
              <a:rPr lang="el-GR" dirty="0" smtClean="0"/>
              <a:t>γ</a:t>
            </a:r>
            <a:r>
              <a:rPr lang="cs-CZ" dirty="0" smtClean="0"/>
              <a:t> </a:t>
            </a:r>
            <a:r>
              <a:rPr lang="cs-CZ" dirty="0" smtClean="0">
                <a:sym typeface="Webdings"/>
              </a:rPr>
              <a:t></a:t>
            </a:r>
          </a:p>
          <a:p>
            <a:r>
              <a:rPr lang="cs-CZ" dirty="0" smtClean="0">
                <a:sym typeface="Webdings"/>
              </a:rPr>
              <a:t>3. Nastavte klávesovou zkratku tak, aby se po aplikaci kláves </a:t>
            </a:r>
            <a:r>
              <a:rPr lang="cs-CZ" dirty="0" err="1" smtClean="0">
                <a:sym typeface="Webdings"/>
              </a:rPr>
              <a:t>Alt+D</a:t>
            </a:r>
            <a:r>
              <a:rPr lang="cs-CZ" dirty="0" smtClean="0">
                <a:sym typeface="Webdings"/>
              </a:rPr>
              <a:t> napsalo řecké písmenko delta (</a:t>
            </a:r>
            <a:r>
              <a:rPr lang="el-GR" dirty="0" smtClean="0">
                <a:sym typeface="Webdings"/>
              </a:rPr>
              <a:t>δ</a:t>
            </a:r>
            <a:r>
              <a:rPr lang="cs-CZ" dirty="0" smtClean="0">
                <a:sym typeface="Webdings"/>
              </a:rPr>
              <a:t>) a po aplikaci </a:t>
            </a:r>
            <a:r>
              <a:rPr lang="cs-CZ" dirty="0" err="1" smtClean="0">
                <a:sym typeface="Webdings"/>
              </a:rPr>
              <a:t>Alt+P</a:t>
            </a:r>
            <a:r>
              <a:rPr lang="cs-CZ" dirty="0" smtClean="0">
                <a:sym typeface="Webdings"/>
              </a:rPr>
              <a:t> udělal symbol </a:t>
            </a:r>
            <a:r>
              <a:rPr lang="cs-CZ" dirty="0">
                <a:sym typeface="Webdings"/>
              </a:rPr>
              <a:t>pavouka (</a:t>
            </a:r>
            <a:r>
              <a:rPr lang="cs-CZ" dirty="0" smtClean="0">
                <a:sym typeface="Webdings"/>
              </a:rPr>
              <a:t>)</a:t>
            </a:r>
            <a:endParaRPr lang="cs-CZ" dirty="0">
              <a:sym typeface="Webdings"/>
            </a:endParaRPr>
          </a:p>
          <a:p>
            <a:r>
              <a:rPr lang="cs-CZ" dirty="0" smtClean="0"/>
              <a:t>3. Pomocí dolního a horního indexu napište :</a:t>
            </a:r>
          </a:p>
          <a:p>
            <a:r>
              <a:rPr lang="cs-CZ" dirty="0"/>
              <a:t>H</a:t>
            </a:r>
            <a:r>
              <a:rPr lang="cs-CZ" baseline="-25000" dirty="0"/>
              <a:t>2</a:t>
            </a:r>
            <a:r>
              <a:rPr lang="cs-CZ" dirty="0"/>
              <a:t>O, </a:t>
            </a:r>
            <a:r>
              <a:rPr lang="cs-CZ" dirty="0" smtClean="0"/>
              <a:t>H</a:t>
            </a:r>
            <a:r>
              <a:rPr lang="cs-CZ" baseline="-25000" dirty="0" smtClean="0"/>
              <a:t>2</a:t>
            </a:r>
            <a:r>
              <a:rPr lang="cs-CZ" dirty="0" smtClean="0"/>
              <a:t>SO</a:t>
            </a:r>
            <a:r>
              <a:rPr lang="cs-CZ" baseline="-25000" dirty="0" smtClean="0"/>
              <a:t>4, </a:t>
            </a:r>
            <a:r>
              <a:rPr lang="cs-CZ" dirty="0"/>
              <a:t>2</a:t>
            </a:r>
            <a:r>
              <a:rPr lang="cs-CZ" baseline="30000" dirty="0"/>
              <a:t>2</a:t>
            </a:r>
            <a:r>
              <a:rPr lang="cs-CZ" dirty="0"/>
              <a:t>, x</a:t>
            </a:r>
            <a:r>
              <a:rPr lang="cs-CZ" baseline="30000" dirty="0"/>
              <a:t>3</a:t>
            </a:r>
            <a:r>
              <a:rPr lang="cs-CZ" dirty="0"/>
              <a:t> , m</a:t>
            </a:r>
            <a:r>
              <a:rPr lang="cs-CZ" baseline="30000" dirty="0"/>
              <a:t>2</a:t>
            </a:r>
            <a:endParaRPr lang="cs-CZ" dirty="0" smtClean="0"/>
          </a:p>
          <a:p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5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b="1" dirty="0" smtClean="0"/>
          </a:p>
          <a:p>
            <a:r>
              <a:rPr lang="cs-CZ" b="1" dirty="0" smtClean="0"/>
              <a:t>Autor : Mgr. Martin Kolský </a:t>
            </a:r>
            <a:endParaRPr lang="cs-CZ" dirty="0"/>
          </a:p>
          <a:p>
            <a:r>
              <a:rPr lang="cs-CZ" b="1" dirty="0"/>
              <a:t>O</a:t>
            </a:r>
            <a:r>
              <a:rPr lang="cs-CZ" b="1" dirty="0" smtClean="0"/>
              <a:t>bdobí vytvoření výukového materiálu : leden 2012 </a:t>
            </a:r>
            <a:endParaRPr lang="cs-CZ" dirty="0"/>
          </a:p>
          <a:p>
            <a:r>
              <a:rPr lang="cs-CZ" b="1" dirty="0"/>
              <a:t>V</a:t>
            </a:r>
            <a:r>
              <a:rPr lang="cs-CZ" b="1" dirty="0" smtClean="0"/>
              <a:t>zdělávací obor : Informatika pro 7. ročník</a:t>
            </a:r>
          </a:p>
          <a:p>
            <a:r>
              <a:rPr lang="cs-CZ" b="1" dirty="0" smtClean="0"/>
              <a:t>Anotace </a:t>
            </a:r>
            <a:r>
              <a:rPr lang="cs-CZ" b="1" dirty="0"/>
              <a:t>: Prezentace </a:t>
            </a:r>
            <a:r>
              <a:rPr lang="cs-CZ" b="1" dirty="0" smtClean="0"/>
              <a:t>vysvětluje vkládání klipartů, </a:t>
            </a:r>
            <a:r>
              <a:rPr lang="cs-CZ" b="1" dirty="0" err="1" smtClean="0"/>
              <a:t>wordartu</a:t>
            </a:r>
            <a:r>
              <a:rPr lang="cs-CZ" b="1" dirty="0" smtClean="0"/>
              <a:t>, obrazců, symbolů a způsob nastavování klávesových zkratek. Včetně psaní horního a dolního indexu.</a:t>
            </a:r>
            <a:endParaRPr lang="cs-CZ" b="1" dirty="0"/>
          </a:p>
          <a:p>
            <a:r>
              <a:rPr lang="cs-CZ" b="1" dirty="0"/>
              <a:t>Očekávaný výstup : </a:t>
            </a:r>
            <a:r>
              <a:rPr lang="cs-CZ" b="1" dirty="0" smtClean="0"/>
              <a:t>Žák dokáže vložit klipart, </a:t>
            </a:r>
            <a:r>
              <a:rPr lang="cs-CZ" b="1" dirty="0" err="1" smtClean="0"/>
              <a:t>wordart</a:t>
            </a:r>
            <a:r>
              <a:rPr lang="cs-CZ" b="1" dirty="0" smtClean="0"/>
              <a:t>, obrazce, symboly, používat horní a dolní index a nastavit klávesové zkratky.</a:t>
            </a:r>
            <a:endParaRPr lang="cs-CZ" b="1" dirty="0"/>
          </a:p>
          <a:p>
            <a:r>
              <a:rPr lang="cs-CZ" b="1" dirty="0" smtClean="0"/>
              <a:t>Obrazový </a:t>
            </a:r>
            <a:r>
              <a:rPr lang="cs-CZ" b="1" dirty="0"/>
              <a:t>zdroj : </a:t>
            </a:r>
            <a:r>
              <a:rPr lang="en-US" b="1" dirty="0"/>
              <a:t>Microsoft® Office 2010 Proofing Tools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Autofit/>
          </a:bodyPr>
          <a:lstStyle/>
          <a:p>
            <a:r>
              <a:rPr lang="cs-CZ" sz="3200" dirty="0"/>
              <a:t>Název projektu : Objevujeme svět kolem nás</a:t>
            </a:r>
            <a:br>
              <a:rPr lang="cs-CZ" sz="3200" dirty="0"/>
            </a:br>
            <a:r>
              <a:rPr lang="cs-CZ" sz="3200" dirty="0" err="1"/>
              <a:t>Reg</a:t>
            </a:r>
            <a:r>
              <a:rPr lang="cs-CZ" sz="3200" dirty="0"/>
              <a:t>. číslo projektu: CZ.1.07/1.4.00/21.2040</a:t>
            </a:r>
            <a:br>
              <a:rPr lang="cs-CZ" sz="3200" dirty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74078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252728"/>
          </a:xfrm>
        </p:spPr>
        <p:txBody>
          <a:bodyPr/>
          <a:lstStyle/>
          <a:p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Základní ovládání Word 2010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89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Vkládání klipartů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98" y="1700808"/>
            <a:ext cx="8265629" cy="4649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1115616" y="1628800"/>
            <a:ext cx="1080120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Čárový popisek 1 4"/>
          <p:cNvSpPr/>
          <p:nvPr/>
        </p:nvSpPr>
        <p:spPr>
          <a:xfrm>
            <a:off x="5940152" y="2348880"/>
            <a:ext cx="986408" cy="612648"/>
          </a:xfrm>
          <a:prstGeom prst="borderCallout1">
            <a:avLst>
              <a:gd name="adj1" fmla="val 34094"/>
              <a:gd name="adj2" fmla="val 168303"/>
              <a:gd name="adj3" fmla="val 45545"/>
              <a:gd name="adj4" fmla="val 100919"/>
            </a:avLst>
          </a:prstGeom>
          <a:ln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Napsat hledaný název</a:t>
            </a:r>
          </a:p>
        </p:txBody>
      </p:sp>
      <p:sp>
        <p:nvSpPr>
          <p:cNvPr id="6" name="Čárový popisek 1 5"/>
          <p:cNvSpPr/>
          <p:nvPr/>
        </p:nvSpPr>
        <p:spPr>
          <a:xfrm>
            <a:off x="5940152" y="3212976"/>
            <a:ext cx="986408" cy="1440160"/>
          </a:xfrm>
          <a:prstGeom prst="borderCallout1">
            <a:avLst>
              <a:gd name="adj1" fmla="val -24313"/>
              <a:gd name="adj2" fmla="val 172040"/>
              <a:gd name="adj3" fmla="val 46379"/>
              <a:gd name="adj4" fmla="val 101854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Musí být zaškrtnuto, pokud chceme hledat na internetu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775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Wordart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00263"/>
            <a:ext cx="8640960" cy="486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82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Ohraničení odstavce a stránky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42" y="1888612"/>
            <a:ext cx="8136904" cy="457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3095836" y="3212976"/>
            <a:ext cx="1080120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1268016" y="1781200"/>
            <a:ext cx="855712" cy="567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3635896" y="4509120"/>
            <a:ext cx="1440160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34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Orientace stránky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15299"/>
            <a:ext cx="8454728" cy="475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539552" y="1772816"/>
            <a:ext cx="1440160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09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Vložit symbol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41740"/>
            <a:ext cx="8712968" cy="490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4860032" y="1772816"/>
            <a:ext cx="1944216" cy="12241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3635896" y="4293096"/>
            <a:ext cx="1008112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884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Webdings</a:t>
            </a:r>
            <a:r>
              <a:rPr lang="cs-CZ" dirty="0" smtClean="0"/>
              <a:t>/</a:t>
            </a:r>
            <a:r>
              <a:rPr lang="cs-CZ" dirty="0" err="1" smtClean="0"/>
              <a:t>Windings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97820"/>
            <a:ext cx="8640960" cy="48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ál 4"/>
          <p:cNvSpPr/>
          <p:nvPr/>
        </p:nvSpPr>
        <p:spPr>
          <a:xfrm>
            <a:off x="3131840" y="2780928"/>
            <a:ext cx="1008112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97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Klávesové zkratky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9893"/>
            <a:ext cx="8640960" cy="486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1547664" y="3712131"/>
            <a:ext cx="1008112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01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662</TotalTime>
  <Words>240</Words>
  <Application>Microsoft Office PowerPoint</Application>
  <PresentationFormat>Předvádění na obrazovce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Vlnění</vt:lpstr>
      <vt:lpstr>Tento vzdělávací materiál vznikl  v rámci projektu EU – peníze školám</vt:lpstr>
      <vt:lpstr>Základní ovládání Word 2010</vt:lpstr>
      <vt:lpstr>Vkládání klipartů</vt:lpstr>
      <vt:lpstr>Wordart</vt:lpstr>
      <vt:lpstr>Ohraničení odstavce a stránky</vt:lpstr>
      <vt:lpstr>Orientace stránky</vt:lpstr>
      <vt:lpstr>Vložit symbol</vt:lpstr>
      <vt:lpstr>Webdings/Windings</vt:lpstr>
      <vt:lpstr>Klávesové zkratky</vt:lpstr>
      <vt:lpstr>Vkládání obrazců</vt:lpstr>
      <vt:lpstr>Horní a dolní index</vt:lpstr>
      <vt:lpstr>Cvičení</vt:lpstr>
      <vt:lpstr>Název projektu : Objevujeme svět kolem nás Reg. číslo projektu: CZ.1.07/1.4.00/21.2040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ovládání Word 2010</dc:title>
  <dc:creator>kolsma</dc:creator>
  <cp:lastModifiedBy>R. Smyčková</cp:lastModifiedBy>
  <cp:revision>26</cp:revision>
  <dcterms:created xsi:type="dcterms:W3CDTF">2012-01-19T12:25:34Z</dcterms:created>
  <dcterms:modified xsi:type="dcterms:W3CDTF">2013-07-16T18:31:08Z</dcterms:modified>
</cp:coreProperties>
</file>