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ED5F82-CD3F-4397-9461-A47F5694413B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B7EFC8-8016-461C-83AD-ED2C061F08B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ovládání MSIE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volby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209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ový popisek 4"/>
          <p:cNvSpPr/>
          <p:nvPr/>
        </p:nvSpPr>
        <p:spPr>
          <a:xfrm>
            <a:off x="6732240" y="2717369"/>
            <a:ext cx="864096" cy="432048"/>
          </a:xfrm>
          <a:prstGeom prst="wedgeRectCallout">
            <a:avLst>
              <a:gd name="adj1" fmla="val -29932"/>
              <a:gd name="adj2" fmla="val -160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 smtClean="0"/>
          </a:p>
          <a:p>
            <a:pPr algn="ctr"/>
            <a:r>
              <a:rPr lang="cs-CZ" sz="1050" dirty="0" smtClean="0"/>
              <a:t>Domovská stránka</a:t>
            </a:r>
          </a:p>
          <a:p>
            <a:pPr algn="ctr"/>
            <a:endParaRPr lang="cs-CZ" dirty="0"/>
          </a:p>
        </p:txBody>
      </p:sp>
      <p:sp>
        <p:nvSpPr>
          <p:cNvPr id="7" name="Obdélníkový popisek 6"/>
          <p:cNvSpPr/>
          <p:nvPr/>
        </p:nvSpPr>
        <p:spPr>
          <a:xfrm>
            <a:off x="7588323" y="836712"/>
            <a:ext cx="864096" cy="432048"/>
          </a:xfrm>
          <a:prstGeom prst="wedgeRectCallout">
            <a:avLst>
              <a:gd name="adj1" fmla="val -77403"/>
              <a:gd name="adj2" fmla="val 188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 smtClean="0"/>
          </a:p>
          <a:p>
            <a:pPr algn="ctr"/>
            <a:r>
              <a:rPr lang="cs-CZ" sz="1050" dirty="0" smtClean="0"/>
              <a:t>Zastavení (</a:t>
            </a:r>
            <a:r>
              <a:rPr lang="cs-CZ" sz="1050" dirty="0" err="1" smtClean="0"/>
              <a:t>Esc</a:t>
            </a:r>
            <a:r>
              <a:rPr lang="cs-CZ" sz="1050" dirty="0" smtClean="0"/>
              <a:t>)</a:t>
            </a:r>
          </a:p>
          <a:p>
            <a:pPr algn="ctr"/>
            <a:endParaRPr lang="cs-CZ" dirty="0"/>
          </a:p>
        </p:txBody>
      </p:sp>
      <p:sp>
        <p:nvSpPr>
          <p:cNvPr id="8" name="Obdélníkový popisek 7"/>
          <p:cNvSpPr/>
          <p:nvPr/>
        </p:nvSpPr>
        <p:spPr>
          <a:xfrm>
            <a:off x="6516216" y="836712"/>
            <a:ext cx="864096" cy="432048"/>
          </a:xfrm>
          <a:prstGeom prst="wedgeRectCallout">
            <a:avLst>
              <a:gd name="adj1" fmla="val 30396"/>
              <a:gd name="adj2" fmla="val 186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 smtClean="0"/>
          </a:p>
          <a:p>
            <a:pPr algn="ctr"/>
            <a:r>
              <a:rPr lang="cs-CZ" sz="1050" dirty="0" smtClean="0"/>
              <a:t>Aktualizace stránky (F5)</a:t>
            </a:r>
          </a:p>
          <a:p>
            <a:pPr algn="ctr"/>
            <a:endParaRPr lang="cs-CZ" dirty="0"/>
          </a:p>
        </p:txBody>
      </p:sp>
      <p:sp>
        <p:nvSpPr>
          <p:cNvPr id="9" name="Obdélníkový popisek 8"/>
          <p:cNvSpPr/>
          <p:nvPr/>
        </p:nvSpPr>
        <p:spPr>
          <a:xfrm>
            <a:off x="827584" y="2437721"/>
            <a:ext cx="864096" cy="432048"/>
          </a:xfrm>
          <a:prstGeom prst="wedgeRectCallout">
            <a:avLst>
              <a:gd name="adj1" fmla="val -29932"/>
              <a:gd name="adj2" fmla="val -160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 smtClean="0"/>
          </a:p>
          <a:p>
            <a:pPr algn="ctr"/>
            <a:r>
              <a:rPr lang="cs-CZ" sz="1050" dirty="0" smtClean="0"/>
              <a:t>Dialogový řádek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1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Záložky a okna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8" y="1772816"/>
            <a:ext cx="8232914" cy="463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ový popisek 4"/>
          <p:cNvSpPr/>
          <p:nvPr/>
        </p:nvSpPr>
        <p:spPr>
          <a:xfrm>
            <a:off x="1667064" y="2852936"/>
            <a:ext cx="864096" cy="648072"/>
          </a:xfrm>
          <a:prstGeom prst="wedgeRectCallout">
            <a:avLst>
              <a:gd name="adj1" fmla="val -25976"/>
              <a:gd name="adj2" fmla="val -145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 smtClean="0"/>
          </a:p>
          <a:p>
            <a:pPr algn="ctr"/>
            <a:r>
              <a:rPr lang="cs-CZ" sz="1050" dirty="0" smtClean="0"/>
              <a:t>Nová záložka (Ctrl + T)</a:t>
            </a:r>
          </a:p>
          <a:p>
            <a:pPr algn="ctr"/>
            <a:endParaRPr lang="cs-CZ" dirty="0"/>
          </a:p>
        </p:txBody>
      </p:sp>
      <p:sp>
        <p:nvSpPr>
          <p:cNvPr id="6" name="Obdélníkový popisek 5"/>
          <p:cNvSpPr/>
          <p:nvPr/>
        </p:nvSpPr>
        <p:spPr>
          <a:xfrm>
            <a:off x="5508104" y="2960948"/>
            <a:ext cx="864096" cy="432048"/>
          </a:xfrm>
          <a:prstGeom prst="wedgeRectCallout">
            <a:avLst>
              <a:gd name="adj1" fmla="val 79846"/>
              <a:gd name="adj2" fmla="val -201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 smtClean="0"/>
          </a:p>
          <a:p>
            <a:pPr algn="ctr"/>
            <a:r>
              <a:rPr lang="cs-CZ" sz="1050" dirty="0" smtClean="0"/>
              <a:t>Nové okno (Ctrl + N)</a:t>
            </a:r>
          </a:p>
          <a:p>
            <a:pPr algn="ctr"/>
            <a:endParaRPr lang="cs-CZ" dirty="0"/>
          </a:p>
        </p:txBody>
      </p:sp>
      <p:sp>
        <p:nvSpPr>
          <p:cNvPr id="7" name="Obdélníkový popisek 6"/>
          <p:cNvSpPr/>
          <p:nvPr/>
        </p:nvSpPr>
        <p:spPr>
          <a:xfrm>
            <a:off x="7883929" y="3501008"/>
            <a:ext cx="864096" cy="432048"/>
          </a:xfrm>
          <a:prstGeom prst="wedgeRectCallout">
            <a:avLst>
              <a:gd name="adj1" fmla="val -148610"/>
              <a:gd name="adj2" fmla="val -100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 dirty="0" smtClean="0"/>
          </a:p>
          <a:p>
            <a:pPr algn="ctr"/>
            <a:r>
              <a:rPr lang="cs-CZ" sz="1050" dirty="0" smtClean="0"/>
              <a:t>Uložení stránky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0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Odstranění historie prohlížení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4320"/>
            <a:ext cx="8208912" cy="461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6228184" y="2132856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– celá obrazovka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3" y="1579294"/>
            <a:ext cx="8583147" cy="482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732240" y="2747206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4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domovské stránky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2" y="1772816"/>
            <a:ext cx="8384932" cy="47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851920" y="3717032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7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základní ovládání a nastavení programu Microsoft internet </a:t>
            </a:r>
            <a:r>
              <a:rPr lang="cs-CZ" b="1" dirty="0" err="1" smtClean="0"/>
              <a:t>explorer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Očekávaný </a:t>
            </a:r>
            <a:r>
              <a:rPr lang="cs-CZ" b="1" dirty="0"/>
              <a:t>výstup : </a:t>
            </a:r>
            <a:r>
              <a:rPr lang="cs-CZ" b="1" dirty="0" smtClean="0"/>
              <a:t>Žák umí nastavit a využívat základní </a:t>
            </a:r>
            <a:r>
              <a:rPr lang="cs-CZ" b="1" dirty="0"/>
              <a:t>volby programu Microsoft internet </a:t>
            </a:r>
            <a:r>
              <a:rPr lang="cs-CZ" b="1" dirty="0" err="1"/>
              <a:t>explorer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cs-CZ" b="1" dirty="0" smtClean="0"/>
              <a:t>MSIE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40254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118</Words>
  <Application>Microsoft Office PowerPoint</Application>
  <PresentationFormat>Předvádění na obrazovce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Vlnění</vt:lpstr>
      <vt:lpstr>Tento vzdělávací materiál vznikl  v rámci projektu EU – peníze školám</vt:lpstr>
      <vt:lpstr>Základní ovládání MSIE</vt:lpstr>
      <vt:lpstr>Základní volby</vt:lpstr>
      <vt:lpstr>Záložky a okna</vt:lpstr>
      <vt:lpstr>Odstranění historie prohlížení</vt:lpstr>
      <vt:lpstr>Režim – celá obrazovka</vt:lpstr>
      <vt:lpstr>Nastavení domovské stránky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ovládání MSIE</dc:title>
  <dc:creator>kolsma</dc:creator>
  <cp:lastModifiedBy>R. Smyčková</cp:lastModifiedBy>
  <cp:revision>8</cp:revision>
  <dcterms:created xsi:type="dcterms:W3CDTF">2012-02-07T10:07:20Z</dcterms:created>
  <dcterms:modified xsi:type="dcterms:W3CDTF">2013-07-16T18:31:29Z</dcterms:modified>
</cp:coreProperties>
</file>