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9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0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4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9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7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0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7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1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7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7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3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1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9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2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4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7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9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7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2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77380F7-BD06-466D-A5D7-DC16675160FA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C36112-9609-4C7E-B0CE-FF2B66AE40C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6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d.seznam.cz/clickthru?spotId=899757&amp;destination=http://www.pixmac.cz/fotka/hlavn%C3%AD+informatique/000000400816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Najděte uložený obrázek automobilu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39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cvičení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4622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4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7" y="2675467"/>
            <a:ext cx="8352928" cy="3450696"/>
          </a:xfrm>
        </p:spPr>
        <p:txBody>
          <a:bodyPr>
            <a:normAutofit/>
          </a:bodyPr>
          <a:lstStyle/>
          <a:p>
            <a:endParaRPr lang="cs-CZ" b="1" dirty="0" smtClean="0"/>
          </a:p>
          <a:p>
            <a:r>
              <a:rPr lang="cs-CZ" dirty="0" smtClean="0"/>
              <a:t>Autor : Mgr. Martin Kolský </a:t>
            </a:r>
            <a:endParaRPr lang="cs-CZ" dirty="0"/>
          </a:p>
          <a:p>
            <a:r>
              <a:rPr lang="cs-CZ" dirty="0"/>
              <a:t>O</a:t>
            </a:r>
            <a:r>
              <a:rPr lang="cs-CZ" dirty="0" smtClean="0"/>
              <a:t>bdobí vytvoření výukového materiálu : duben 2013</a:t>
            </a: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zdělávací obor : Informatika pro 7. ročník</a:t>
            </a:r>
          </a:p>
          <a:p>
            <a:r>
              <a:rPr lang="cs-CZ" dirty="0" smtClean="0"/>
              <a:t>Anotace : Prezentace má za úkol ukázat žákům postup při nastavování  hypertextového odkazu z Wordu na jiný soubor.</a:t>
            </a:r>
          </a:p>
          <a:p>
            <a:r>
              <a:rPr lang="cs-CZ" dirty="0" smtClean="0"/>
              <a:t>Očekávaný výstup : Žák umí nastavit hypertextový odkaz </a:t>
            </a:r>
            <a:r>
              <a:rPr lang="cs-CZ" dirty="0"/>
              <a:t>z </a:t>
            </a:r>
            <a:r>
              <a:rPr lang="cs-CZ" dirty="0" smtClean="0"/>
              <a:t>Wordu </a:t>
            </a:r>
            <a:r>
              <a:rPr lang="cs-CZ" dirty="0"/>
              <a:t>na </a:t>
            </a:r>
            <a:r>
              <a:rPr lang="cs-CZ" dirty="0" smtClean="0"/>
              <a:t>jiný soubor.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354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Hypertext - cvičení 3</a:t>
            </a:r>
            <a:endParaRPr lang="cs-CZ" dirty="0"/>
          </a:p>
        </p:txBody>
      </p:sp>
      <p:pic>
        <p:nvPicPr>
          <p:cNvPr id="11266" name="Picture 2" descr="náhled obrázku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501008"/>
            <a:ext cx="990600" cy="1219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190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Zadání cvičení 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Jsi prodejce automobilů a potřebuješ na internetové stránky svého autosalonu umístit odkaz , kde by si zájemci mohli prohlédnout nový model automobilu, který prodáváš.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0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006" y="332656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 smtClean="0"/>
              <a:t>Otevři </a:t>
            </a:r>
            <a:r>
              <a:rPr lang="cs-CZ" sz="3200" dirty="0"/>
              <a:t>textový editor Word a </a:t>
            </a:r>
            <a:r>
              <a:rPr lang="cs-CZ" sz="3200" dirty="0" smtClean="0"/>
              <a:t>napiš uvedený </a:t>
            </a:r>
            <a:r>
              <a:rPr lang="cs-CZ" sz="3200" dirty="0"/>
              <a:t>text</a:t>
            </a:r>
            <a:r>
              <a:rPr lang="cs-CZ" sz="3200" dirty="0" smtClean="0"/>
              <a:t>. Dokument ulož pod názvem pokus.docx</a:t>
            </a:r>
            <a:endParaRPr lang="cs-CZ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28800"/>
            <a:ext cx="8851371" cy="49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3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Do prohledávače napište „nová škoda“ a přepněte na vyhledávání v obrázcích</a:t>
            </a:r>
            <a:endParaRPr lang="cs-CZ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28800"/>
            <a:ext cx="8851371" cy="49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4860032" y="2636912"/>
            <a:ext cx="64807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3779912" y="2789312"/>
            <a:ext cx="64807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8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Zvolte například tento odkaz a otevřete ho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56792"/>
            <a:ext cx="8851371" cy="49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4499992" y="4653136"/>
            <a:ext cx="1008112" cy="86409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7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Uložte obrázek do počítače a pamatujte si jeho pojmenování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28800"/>
            <a:ext cx="8851371" cy="49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632400" y="3158970"/>
            <a:ext cx="1008112" cy="27003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68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Eventuálně změňte jeho název na zapamatovatelnější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4932040" y="4797152"/>
            <a:ext cx="1368152" cy="36004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6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Nastavte hypertextový odkaz na slovo „nový“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45" y="1700808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6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168</Words>
  <Application>Microsoft Office PowerPoint</Application>
  <PresentationFormat>Předvádění na obrazovce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Vlnění</vt:lpstr>
      <vt:lpstr>1_Vlnění</vt:lpstr>
      <vt:lpstr>2_Vlnění</vt:lpstr>
      <vt:lpstr>3_Vlnění</vt:lpstr>
      <vt:lpstr>Tento vzdělávací materiál vznikl  v rámci projektu EU – peníze školám</vt:lpstr>
      <vt:lpstr>Hypertext - cvičení 3</vt:lpstr>
      <vt:lpstr>Zadání cvičení 3</vt:lpstr>
      <vt:lpstr>Otevři textový editor Word a napiš uvedený text. Dokument ulož pod názvem pokus.docx</vt:lpstr>
      <vt:lpstr>Do prohledávače napište „nová škoda“ a přepněte na vyhledávání v obrázcích</vt:lpstr>
      <vt:lpstr>Zvolte například tento odkaz a otevřete ho</vt:lpstr>
      <vt:lpstr>Uložte obrázek do počítače a pamatujte si jeho pojmenování</vt:lpstr>
      <vt:lpstr>Eventuálně změňte jeho název na zapamatovatelnější</vt:lpstr>
      <vt:lpstr>Nastavte hypertextový odkaz na slovo „nový“</vt:lpstr>
      <vt:lpstr>Najděte uložený obrázek automobilu</vt:lpstr>
      <vt:lpstr>Výsledek cvičení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Hypertext - cvičení 3</dc:title>
  <dc:creator>kolsma</dc:creator>
  <cp:lastModifiedBy>kolsma</cp:lastModifiedBy>
  <cp:revision>6</cp:revision>
  <dcterms:created xsi:type="dcterms:W3CDTF">2013-05-14T10:48:33Z</dcterms:created>
  <dcterms:modified xsi:type="dcterms:W3CDTF">2013-06-13T14:04:03Z</dcterms:modified>
</cp:coreProperties>
</file>