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67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380F7-BD06-466D-A5D7-DC16675160FA}" type="datetimeFigureOut">
              <a:rPr lang="cs-CZ" smtClean="0"/>
              <a:t>13.6.2013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36112-9609-4C7E-B0CE-FF2B66AE40C9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380F7-BD06-466D-A5D7-DC16675160FA}" type="datetimeFigureOut">
              <a:rPr lang="cs-CZ" smtClean="0"/>
              <a:t>13.6.2013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36112-9609-4C7E-B0CE-FF2B66AE40C9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380F7-BD06-466D-A5D7-DC16675160FA}" type="datetimeFigureOut">
              <a:rPr lang="cs-CZ" smtClean="0"/>
              <a:t>13.6.2013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36112-9609-4C7E-B0CE-FF2B66AE40C9}" type="slidenum">
              <a:rPr lang="cs-CZ" smtClean="0"/>
              <a:t>‹#›</a:t>
            </a:fld>
            <a:endParaRPr lang="cs-CZ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D881A-1B7B-415A-B2FC-819353551B49}" type="datetimeFigureOut">
              <a:rPr lang="cs-CZ" smtClean="0">
                <a:solidFill>
                  <a:srgbClr val="073E87"/>
                </a:solidFill>
              </a:rPr>
              <a:pPr/>
              <a:t>13.6.2013</a:t>
            </a:fld>
            <a:endParaRPr lang="cs-CZ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9C2CC-EDF8-4B38-899D-768403A6E10D}" type="slidenum">
              <a:rPr lang="cs-CZ" smtClean="0">
                <a:solidFill>
                  <a:srgbClr val="073E87"/>
                </a:solidFill>
              </a:rPr>
              <a:pPr/>
              <a:t>‹#›</a:t>
            </a:fld>
            <a:endParaRPr lang="cs-CZ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51735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D881A-1B7B-415A-B2FC-819353551B49}" type="datetimeFigureOut">
              <a:rPr lang="cs-CZ" smtClean="0">
                <a:solidFill>
                  <a:srgbClr val="073E87"/>
                </a:solidFill>
              </a:rPr>
              <a:pPr/>
              <a:t>13.6.2013</a:t>
            </a:fld>
            <a:endParaRPr lang="cs-CZ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9C2CC-EDF8-4B38-899D-768403A6E10D}" type="slidenum">
              <a:rPr lang="cs-CZ" smtClean="0">
                <a:solidFill>
                  <a:srgbClr val="073E87"/>
                </a:solidFill>
              </a:rPr>
              <a:pPr/>
              <a:t>‹#›</a:t>
            </a:fld>
            <a:endParaRPr lang="cs-CZ">
              <a:solidFill>
                <a:srgbClr val="073E87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6990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D881A-1B7B-415A-B2FC-819353551B49}" type="datetimeFigureOut">
              <a:rPr lang="cs-CZ" smtClean="0">
                <a:solidFill>
                  <a:srgbClr val="073E87"/>
                </a:solidFill>
              </a:rPr>
              <a:pPr/>
              <a:t>13.6.2013</a:t>
            </a:fld>
            <a:endParaRPr lang="cs-CZ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9C2CC-EDF8-4B38-899D-768403A6E10D}" type="slidenum">
              <a:rPr lang="cs-CZ" smtClean="0">
                <a:solidFill>
                  <a:srgbClr val="073E87"/>
                </a:solidFill>
              </a:rPr>
              <a:pPr/>
              <a:t>‹#›</a:t>
            </a:fld>
            <a:endParaRPr lang="cs-CZ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76839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D881A-1B7B-415A-B2FC-819353551B49}" type="datetimeFigureOut">
              <a:rPr lang="cs-CZ" smtClean="0">
                <a:solidFill>
                  <a:srgbClr val="073E87"/>
                </a:solidFill>
              </a:rPr>
              <a:pPr/>
              <a:t>13.6.2013</a:t>
            </a:fld>
            <a:endParaRPr lang="cs-CZ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9C2CC-EDF8-4B38-899D-768403A6E10D}" type="slidenum">
              <a:rPr lang="cs-CZ" smtClean="0">
                <a:solidFill>
                  <a:srgbClr val="073E87"/>
                </a:solidFill>
              </a:rPr>
              <a:pPr/>
              <a:t>‹#›</a:t>
            </a:fld>
            <a:endParaRPr lang="cs-CZ">
              <a:solidFill>
                <a:srgbClr val="073E87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8976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D881A-1B7B-415A-B2FC-819353551B49}" type="datetimeFigureOut">
              <a:rPr lang="cs-CZ" smtClean="0">
                <a:solidFill>
                  <a:srgbClr val="073E87"/>
                </a:solidFill>
              </a:rPr>
              <a:pPr/>
              <a:t>13.6.2013</a:t>
            </a:fld>
            <a:endParaRPr lang="cs-CZ">
              <a:solidFill>
                <a:srgbClr val="073E87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73E87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9C2CC-EDF8-4B38-899D-768403A6E10D}" type="slidenum">
              <a:rPr lang="cs-CZ" smtClean="0">
                <a:solidFill>
                  <a:srgbClr val="073E87"/>
                </a:solidFill>
              </a:rPr>
              <a:pPr/>
              <a:t>‹#›</a:t>
            </a:fld>
            <a:endParaRPr lang="cs-CZ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78179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D881A-1B7B-415A-B2FC-819353551B49}" type="datetimeFigureOut">
              <a:rPr lang="cs-CZ" smtClean="0">
                <a:solidFill>
                  <a:srgbClr val="073E87"/>
                </a:solidFill>
              </a:rPr>
              <a:pPr/>
              <a:t>13.6.2013</a:t>
            </a:fld>
            <a:endParaRPr lang="cs-CZ">
              <a:solidFill>
                <a:srgbClr val="073E87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73E87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9C2CC-EDF8-4B38-899D-768403A6E10D}" type="slidenum">
              <a:rPr lang="cs-CZ" smtClean="0">
                <a:solidFill>
                  <a:srgbClr val="073E87"/>
                </a:solidFill>
              </a:rPr>
              <a:pPr/>
              <a:t>‹#›</a:t>
            </a:fld>
            <a:endParaRPr lang="cs-CZ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69316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D881A-1B7B-415A-B2FC-819353551B49}" type="datetimeFigureOut">
              <a:rPr lang="cs-CZ" smtClean="0">
                <a:solidFill>
                  <a:srgbClr val="073E87"/>
                </a:solidFill>
              </a:rPr>
              <a:pPr/>
              <a:t>13.6.2013</a:t>
            </a:fld>
            <a:endParaRPr lang="cs-CZ">
              <a:solidFill>
                <a:srgbClr val="073E87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73E87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9C2CC-EDF8-4B38-899D-768403A6E10D}" type="slidenum">
              <a:rPr lang="cs-CZ" smtClean="0">
                <a:solidFill>
                  <a:srgbClr val="073E87"/>
                </a:solidFill>
              </a:rPr>
              <a:pPr/>
              <a:t>‹#›</a:t>
            </a:fld>
            <a:endParaRPr lang="cs-CZ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10325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D881A-1B7B-415A-B2FC-819353551B49}" type="datetimeFigureOut">
              <a:rPr lang="cs-CZ" smtClean="0">
                <a:solidFill>
                  <a:srgbClr val="073E87"/>
                </a:solidFill>
              </a:rPr>
              <a:pPr/>
              <a:t>13.6.2013</a:t>
            </a:fld>
            <a:endParaRPr lang="cs-CZ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9C2CC-EDF8-4B38-899D-768403A6E10D}" type="slidenum">
              <a:rPr lang="cs-CZ" smtClean="0">
                <a:solidFill>
                  <a:srgbClr val="073E87"/>
                </a:solidFill>
              </a:rPr>
              <a:pPr/>
              <a:t>‹#›</a:t>
            </a:fld>
            <a:endParaRPr lang="cs-CZ">
              <a:solidFill>
                <a:srgbClr val="073E87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97074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380F7-BD06-466D-A5D7-DC16675160FA}" type="datetimeFigureOut">
              <a:rPr lang="cs-CZ" smtClean="0"/>
              <a:t>13.6.2013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36112-9609-4C7E-B0CE-FF2B66AE40C9}" type="slidenum">
              <a:rPr lang="cs-CZ" smtClean="0"/>
              <a:t>‹#›</a:t>
            </a:fld>
            <a:endParaRPr lang="cs-CZ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D881A-1B7B-415A-B2FC-819353551B49}" type="datetimeFigureOut">
              <a:rPr lang="cs-CZ" smtClean="0">
                <a:solidFill>
                  <a:srgbClr val="073E87"/>
                </a:solidFill>
              </a:rPr>
              <a:pPr/>
              <a:t>13.6.2013</a:t>
            </a:fld>
            <a:endParaRPr lang="cs-CZ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9C2CC-EDF8-4B38-899D-768403A6E10D}" type="slidenum">
              <a:rPr lang="cs-CZ" smtClean="0">
                <a:solidFill>
                  <a:srgbClr val="073E87"/>
                </a:solidFill>
              </a:rPr>
              <a:pPr/>
              <a:t>‹#›</a:t>
            </a:fld>
            <a:endParaRPr lang="cs-CZ">
              <a:solidFill>
                <a:srgbClr val="073E87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79231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D881A-1B7B-415A-B2FC-819353551B49}" type="datetimeFigureOut">
              <a:rPr lang="cs-CZ" smtClean="0">
                <a:solidFill>
                  <a:srgbClr val="073E87"/>
                </a:solidFill>
              </a:rPr>
              <a:pPr/>
              <a:t>13.6.2013</a:t>
            </a:fld>
            <a:endParaRPr lang="cs-CZ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9C2CC-EDF8-4B38-899D-768403A6E10D}" type="slidenum">
              <a:rPr lang="cs-CZ" smtClean="0">
                <a:solidFill>
                  <a:srgbClr val="073E87"/>
                </a:solidFill>
              </a:rPr>
              <a:pPr/>
              <a:t>‹#›</a:t>
            </a:fld>
            <a:endParaRPr lang="cs-CZ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57786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D881A-1B7B-415A-B2FC-819353551B49}" type="datetimeFigureOut">
              <a:rPr lang="cs-CZ" smtClean="0">
                <a:solidFill>
                  <a:srgbClr val="073E87"/>
                </a:solidFill>
              </a:rPr>
              <a:pPr/>
              <a:t>13.6.2013</a:t>
            </a:fld>
            <a:endParaRPr lang="cs-CZ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9C2CC-EDF8-4B38-899D-768403A6E10D}" type="slidenum">
              <a:rPr lang="cs-CZ" smtClean="0">
                <a:solidFill>
                  <a:srgbClr val="073E87"/>
                </a:solidFill>
              </a:rPr>
              <a:pPr/>
              <a:t>‹#›</a:t>
            </a:fld>
            <a:endParaRPr lang="cs-CZ">
              <a:solidFill>
                <a:srgbClr val="073E87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9619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380F7-BD06-466D-A5D7-DC16675160FA}" type="datetimeFigureOut">
              <a:rPr lang="cs-CZ" smtClean="0"/>
              <a:t>13.6.2013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36112-9609-4C7E-B0CE-FF2B66AE40C9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380F7-BD06-466D-A5D7-DC16675160FA}" type="datetimeFigureOut">
              <a:rPr lang="cs-CZ" smtClean="0"/>
              <a:t>13.6.2013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36112-9609-4C7E-B0CE-FF2B66AE40C9}" type="slidenum">
              <a:rPr lang="cs-CZ" smtClean="0"/>
              <a:t>‹#›</a:t>
            </a:fld>
            <a:endParaRPr lang="cs-CZ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380F7-BD06-466D-A5D7-DC16675160FA}" type="datetimeFigureOut">
              <a:rPr lang="cs-CZ" smtClean="0"/>
              <a:t>13.6.2013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36112-9609-4C7E-B0CE-FF2B66AE40C9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380F7-BD06-466D-A5D7-DC16675160FA}" type="datetimeFigureOut">
              <a:rPr lang="cs-CZ" smtClean="0"/>
              <a:t>13.6.2013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36112-9609-4C7E-B0CE-FF2B66AE40C9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380F7-BD06-466D-A5D7-DC16675160FA}" type="datetimeFigureOut">
              <a:rPr lang="cs-CZ" smtClean="0"/>
              <a:t>13.6.2013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36112-9609-4C7E-B0CE-FF2B66AE40C9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380F7-BD06-466D-A5D7-DC16675160FA}" type="datetimeFigureOut">
              <a:rPr lang="cs-CZ" smtClean="0"/>
              <a:t>13.6.2013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36112-9609-4C7E-B0CE-FF2B66AE40C9}" type="slidenum">
              <a:rPr lang="cs-CZ" smtClean="0"/>
              <a:t>‹#›</a:t>
            </a:fld>
            <a:endParaRPr lang="cs-C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380F7-BD06-466D-A5D7-DC16675160FA}" type="datetimeFigureOut">
              <a:rPr lang="cs-CZ" smtClean="0"/>
              <a:t>13.6.2013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36112-9609-4C7E-B0CE-FF2B66AE40C9}" type="slidenum">
              <a:rPr lang="cs-CZ" smtClean="0"/>
              <a:t>‹#›</a:t>
            </a:fld>
            <a:endParaRPr lang="cs-C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977380F7-BD06-466D-A5D7-DC16675160FA}" type="datetimeFigureOut">
              <a:rPr lang="cs-CZ" smtClean="0"/>
              <a:t>13.6.2013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07C36112-9609-4C7E-B0CE-FF2B66AE40C9}" type="slidenum">
              <a:rPr lang="cs-CZ" smtClean="0"/>
              <a:t>‹#›</a:t>
            </a:fld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57BD881A-1B7B-415A-B2FC-819353551B49}" type="datetimeFigureOut">
              <a:rPr lang="cs-CZ" smtClean="0">
                <a:solidFill>
                  <a:srgbClr val="073E87"/>
                </a:solidFill>
              </a:rPr>
              <a:pPr/>
              <a:t>13.6.2013</a:t>
            </a:fld>
            <a:endParaRPr lang="cs-CZ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cs-CZ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009C2CC-EDF8-4B38-899D-768403A6E10D}" type="slidenum">
              <a:rPr lang="cs-CZ" smtClean="0">
                <a:solidFill>
                  <a:srgbClr val="073E87"/>
                </a:solidFill>
              </a:rPr>
              <a:pPr/>
              <a:t>‹#›</a:t>
            </a:fld>
            <a:endParaRPr lang="cs-CZ">
              <a:solidFill>
                <a:srgbClr val="073E87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01909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ad.seznam.cz/clickthru?spotId=899757&amp;destination=http://www.pixmac.cz/fotka/hlavn%C3%AD+informatique/000000400816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67544" y="2132856"/>
            <a:ext cx="7990656" cy="1247452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Tento vzdělávací materiál vznikl </a:t>
            </a:r>
            <a:br>
              <a:rPr lang="cs-CZ" dirty="0" smtClean="0"/>
            </a:br>
            <a:r>
              <a:rPr lang="cs-CZ" dirty="0" smtClean="0"/>
              <a:t>v rámci projektu EU – peníze školám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838944"/>
          </a:xfrm>
        </p:spPr>
        <p:txBody>
          <a:bodyPr>
            <a:normAutofit/>
          </a:bodyPr>
          <a:lstStyle/>
          <a:p>
            <a:r>
              <a:rPr lang="cs-CZ" sz="2400" dirty="0"/>
              <a:t>Název projektu : Objevujeme svět kolem nás</a:t>
            </a:r>
            <a:br>
              <a:rPr lang="cs-CZ" sz="2400" dirty="0"/>
            </a:br>
            <a:r>
              <a:rPr lang="cs-CZ" sz="2400" dirty="0" err="1"/>
              <a:t>Reg</a:t>
            </a:r>
            <a:r>
              <a:rPr lang="cs-CZ" sz="2400" dirty="0"/>
              <a:t>. číslo projektu: CZ.1.07/1.4.00/21.2040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476672"/>
            <a:ext cx="6084916" cy="1487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8337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Výsledek nastavení</a:t>
            </a:r>
            <a:endParaRPr lang="cs-CZ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916832"/>
            <a:ext cx="8443504" cy="47494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13874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252728"/>
          </a:xfrm>
        </p:spPr>
        <p:txBody>
          <a:bodyPr>
            <a:noAutofit/>
          </a:bodyPr>
          <a:lstStyle/>
          <a:p>
            <a:r>
              <a:rPr lang="cs-CZ" sz="3200" dirty="0"/>
              <a:t>Název projektu : Objevujeme svět kolem nás</a:t>
            </a:r>
            <a:br>
              <a:rPr lang="cs-CZ" sz="3200" dirty="0"/>
            </a:br>
            <a:r>
              <a:rPr lang="cs-CZ" sz="3200" dirty="0" err="1"/>
              <a:t>Reg</a:t>
            </a:r>
            <a:r>
              <a:rPr lang="cs-CZ" sz="3200" dirty="0"/>
              <a:t>. číslo projektu: CZ.1.07/1.4.00/21.2040</a:t>
            </a:r>
            <a:br>
              <a:rPr lang="cs-CZ" sz="3200" dirty="0"/>
            </a:br>
            <a:endParaRPr lang="cs-CZ" sz="3200" dirty="0"/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395537" y="2675467"/>
            <a:ext cx="8352928" cy="3450696"/>
          </a:xfrm>
        </p:spPr>
        <p:txBody>
          <a:bodyPr>
            <a:normAutofit lnSpcReduction="10000"/>
          </a:bodyPr>
          <a:lstStyle/>
          <a:p>
            <a:endParaRPr lang="cs-CZ" b="1" dirty="0" smtClean="0"/>
          </a:p>
          <a:p>
            <a:r>
              <a:rPr lang="cs-CZ" dirty="0" smtClean="0"/>
              <a:t>Autor : Mgr. Martin Kolský </a:t>
            </a:r>
            <a:endParaRPr lang="cs-CZ" dirty="0"/>
          </a:p>
          <a:p>
            <a:r>
              <a:rPr lang="cs-CZ" dirty="0"/>
              <a:t>O</a:t>
            </a:r>
            <a:r>
              <a:rPr lang="cs-CZ" dirty="0" smtClean="0"/>
              <a:t>bdobí vytvoření výukového materiálu : říjen 2012</a:t>
            </a:r>
            <a:endParaRPr lang="cs-CZ" dirty="0"/>
          </a:p>
          <a:p>
            <a:r>
              <a:rPr lang="cs-CZ" dirty="0"/>
              <a:t>V</a:t>
            </a:r>
            <a:r>
              <a:rPr lang="cs-CZ" dirty="0" smtClean="0"/>
              <a:t>zdělávací obor : Informatika pro 7. ročník</a:t>
            </a:r>
          </a:p>
          <a:p>
            <a:r>
              <a:rPr lang="cs-CZ" dirty="0" smtClean="0"/>
              <a:t>Anotace : Prezentace má za úkol ukázat žákům postup při nastavování  hypertextového odkazu z jednoho dokumentu ve Wordu na druhý.</a:t>
            </a:r>
          </a:p>
          <a:p>
            <a:r>
              <a:rPr lang="cs-CZ" dirty="0" smtClean="0"/>
              <a:t>Očekávaný výstup : Žák umí nastavit hypertextový odkaz </a:t>
            </a:r>
            <a:r>
              <a:rPr lang="cs-CZ" dirty="0"/>
              <a:t>z jednoho dokumentu ve Wordu na druhý.</a:t>
            </a:r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766232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Hypertext - cvičení 2</a:t>
            </a:r>
            <a:endParaRPr lang="cs-CZ" dirty="0"/>
          </a:p>
        </p:txBody>
      </p:sp>
      <p:pic>
        <p:nvPicPr>
          <p:cNvPr id="11266" name="Picture 2" descr="náhled obrázku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7620" y="3501008"/>
            <a:ext cx="990600" cy="12192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25035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Zadání cvičení 2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Jsi prodejce nábytku a potřebuješ na internetové stránky svého obchodu umístit odkaz , kde by si zájemci mohli prohlédnout povrch (dýhu) skříně, kterou prodáváš.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71190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36006" y="332656"/>
            <a:ext cx="8229600" cy="1252728"/>
          </a:xfrm>
        </p:spPr>
        <p:txBody>
          <a:bodyPr>
            <a:noAutofit/>
          </a:bodyPr>
          <a:lstStyle/>
          <a:p>
            <a:r>
              <a:rPr lang="cs-CZ" sz="3200" dirty="0" smtClean="0"/>
              <a:t>Otevři </a:t>
            </a:r>
            <a:r>
              <a:rPr lang="cs-CZ" sz="3200" dirty="0"/>
              <a:t>textový editor Word a </a:t>
            </a:r>
            <a:r>
              <a:rPr lang="cs-CZ" sz="3200" dirty="0" smtClean="0"/>
              <a:t>napiš uvedený </a:t>
            </a:r>
            <a:r>
              <a:rPr lang="cs-CZ" sz="3200" dirty="0"/>
              <a:t>text</a:t>
            </a:r>
            <a:r>
              <a:rPr lang="cs-CZ" sz="3200" dirty="0" smtClean="0"/>
              <a:t>. Dokument ulož pod názvem pokus.docx</a:t>
            </a:r>
            <a:endParaRPr lang="cs-CZ" sz="32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522" y="1864489"/>
            <a:ext cx="8496568" cy="4779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6477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3200" dirty="0" smtClean="0"/>
              <a:t>Otevři nový dokument, ulož ho pod názvem dýha.docx a vlož do něj pozadí – texturu.</a:t>
            </a:r>
            <a:endParaRPr lang="cs-CZ" sz="32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150" y="1988840"/>
            <a:ext cx="8339314" cy="4690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vál 3"/>
          <p:cNvSpPr/>
          <p:nvPr/>
        </p:nvSpPr>
        <p:spPr>
          <a:xfrm>
            <a:off x="2339752" y="2073475"/>
            <a:ext cx="648072" cy="504056"/>
          </a:xfrm>
          <a:prstGeom prst="ellipse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Ovál 4"/>
          <p:cNvSpPr/>
          <p:nvPr/>
        </p:nvSpPr>
        <p:spPr>
          <a:xfrm>
            <a:off x="1115616" y="1965463"/>
            <a:ext cx="648072" cy="360040"/>
          </a:xfrm>
          <a:prstGeom prst="ellipse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94896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Rozložení stránky-Barva stránky-Efekty výplně</a:t>
            </a:r>
            <a:endParaRPr lang="cs-CZ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519" y="1700808"/>
            <a:ext cx="8467328" cy="49788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vál 3"/>
          <p:cNvSpPr/>
          <p:nvPr/>
        </p:nvSpPr>
        <p:spPr>
          <a:xfrm>
            <a:off x="2483768" y="3068960"/>
            <a:ext cx="648072" cy="360040"/>
          </a:xfrm>
          <a:prstGeom prst="ellipse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97892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Vyber vhodnou texturu</a:t>
            </a:r>
            <a:endParaRPr lang="cs-CZ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972181"/>
            <a:ext cx="8496944" cy="4779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vál 3"/>
          <p:cNvSpPr/>
          <p:nvPr/>
        </p:nvSpPr>
        <p:spPr>
          <a:xfrm>
            <a:off x="3779912" y="3232908"/>
            <a:ext cx="648072" cy="360040"/>
          </a:xfrm>
          <a:prstGeom prst="ellipse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6526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3200" dirty="0" smtClean="0"/>
              <a:t>Vrať se k prvnímu dokumentu s názvem pokus.docx, označ slovo dýhu a nastav hypertextový odkaz na soubor dýha.docx</a:t>
            </a:r>
            <a:endParaRPr lang="cs-CZ" sz="32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060848"/>
            <a:ext cx="8452308" cy="4754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vál 3"/>
          <p:cNvSpPr/>
          <p:nvPr/>
        </p:nvSpPr>
        <p:spPr>
          <a:xfrm>
            <a:off x="2339752" y="2238076"/>
            <a:ext cx="648072" cy="360040"/>
          </a:xfrm>
          <a:prstGeom prst="ellipse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Ovál 4"/>
          <p:cNvSpPr/>
          <p:nvPr/>
        </p:nvSpPr>
        <p:spPr>
          <a:xfrm>
            <a:off x="683568" y="2072550"/>
            <a:ext cx="648072" cy="360040"/>
          </a:xfrm>
          <a:prstGeom prst="ellipse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4267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Nastavení hypertextového odkazu</a:t>
            </a:r>
            <a:endParaRPr lang="cs-CZ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796661"/>
            <a:ext cx="8424936" cy="47390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4624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lnění">
  <a:themeElements>
    <a:clrScheme name="Vlnění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Vlnění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Vlnění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Vlnění">
  <a:themeElements>
    <a:clrScheme name="Vlnění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Vlnění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Vlnění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39</TotalTime>
  <Words>173</Words>
  <Application>Microsoft Office PowerPoint</Application>
  <PresentationFormat>Předvádění na obrazovce (4:3)</PresentationFormat>
  <Paragraphs>19</Paragraphs>
  <Slides>11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2</vt:i4>
      </vt:variant>
      <vt:variant>
        <vt:lpstr>Nadpisy snímků</vt:lpstr>
      </vt:variant>
      <vt:variant>
        <vt:i4>11</vt:i4>
      </vt:variant>
    </vt:vector>
  </HeadingPairs>
  <TitlesOfParts>
    <vt:vector size="13" baseType="lpstr">
      <vt:lpstr>Vlnění</vt:lpstr>
      <vt:lpstr>1_Vlnění</vt:lpstr>
      <vt:lpstr>Tento vzdělávací materiál vznikl  v rámci projektu EU – peníze školám</vt:lpstr>
      <vt:lpstr>Hypertext - cvičení 2</vt:lpstr>
      <vt:lpstr>Zadání cvičení 2</vt:lpstr>
      <vt:lpstr>Otevři textový editor Word a napiš uvedený text. Dokument ulož pod názvem pokus.docx</vt:lpstr>
      <vt:lpstr>Otevři nový dokument, ulož ho pod názvem dýha.docx a vlož do něj pozadí – texturu.</vt:lpstr>
      <vt:lpstr>Rozložení stránky-Barva stránky-Efekty výplně</vt:lpstr>
      <vt:lpstr>Vyber vhodnou texturu</vt:lpstr>
      <vt:lpstr>Vrať se k prvnímu dokumentu s názvem pokus.docx, označ slovo dýhu a nastav hypertextový odkaz na soubor dýha.docx</vt:lpstr>
      <vt:lpstr>Nastavení hypertextového odkazu</vt:lpstr>
      <vt:lpstr>Výsledek nastavení</vt:lpstr>
      <vt:lpstr>Název projektu : Objevujeme svět kolem nás Reg. číslo projektu: CZ.1.07/1.4.00/21.2040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Hypertext - cvičení 2</dc:title>
  <dc:creator>kolsma</dc:creator>
  <cp:lastModifiedBy>kolsma</cp:lastModifiedBy>
  <cp:revision>5</cp:revision>
  <dcterms:created xsi:type="dcterms:W3CDTF">2012-11-10T14:18:06Z</dcterms:created>
  <dcterms:modified xsi:type="dcterms:W3CDTF">2013-06-13T14:03:38Z</dcterms:modified>
</cp:coreProperties>
</file>