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5" r:id="rId3"/>
    <p:sldId id="257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E1F9E-88EF-42C1-B59E-3F910E240983}" type="datetimeFigureOut">
              <a:rPr lang="cs-CZ" smtClean="0"/>
              <a:t>13.6.2013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9001D-5B1F-4BB3-92C9-56C389F59ED5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E1F9E-88EF-42C1-B59E-3F910E240983}" type="datetimeFigureOut">
              <a:rPr lang="cs-CZ" smtClean="0"/>
              <a:t>13.6.2013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9001D-5B1F-4BB3-92C9-56C389F59ED5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E1F9E-88EF-42C1-B59E-3F910E240983}" type="datetimeFigureOut">
              <a:rPr lang="cs-CZ" smtClean="0"/>
              <a:t>13.6.2013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9001D-5B1F-4BB3-92C9-56C389F59ED5}" type="slidenum">
              <a:rPr lang="cs-CZ" smtClean="0"/>
              <a:t>‹#›</a:t>
            </a:fld>
            <a:endParaRPr lang="cs-CZ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173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99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83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97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17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931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32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0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E1F9E-88EF-42C1-B59E-3F910E240983}" type="datetimeFigureOut">
              <a:rPr lang="cs-CZ" smtClean="0"/>
              <a:t>13.6.2013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9001D-5B1F-4BB3-92C9-56C389F59ED5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792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778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1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E1F9E-88EF-42C1-B59E-3F910E240983}" type="datetimeFigureOut">
              <a:rPr lang="cs-CZ" smtClean="0"/>
              <a:t>13.6.2013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9001D-5B1F-4BB3-92C9-56C389F59ED5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E1F9E-88EF-42C1-B59E-3F910E240983}" type="datetimeFigureOut">
              <a:rPr lang="cs-CZ" smtClean="0"/>
              <a:t>13.6.2013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9001D-5B1F-4BB3-92C9-56C389F59ED5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E1F9E-88EF-42C1-B59E-3F910E240983}" type="datetimeFigureOut">
              <a:rPr lang="cs-CZ" smtClean="0"/>
              <a:t>13.6.2013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9001D-5B1F-4BB3-92C9-56C389F59ED5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E1F9E-88EF-42C1-B59E-3F910E240983}" type="datetimeFigureOut">
              <a:rPr lang="cs-CZ" smtClean="0"/>
              <a:t>13.6.2013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9001D-5B1F-4BB3-92C9-56C389F59ED5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E1F9E-88EF-42C1-B59E-3F910E240983}" type="datetimeFigureOut">
              <a:rPr lang="cs-CZ" smtClean="0"/>
              <a:t>13.6.2013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9001D-5B1F-4BB3-92C9-56C389F59ED5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E1F9E-88EF-42C1-B59E-3F910E240983}" type="datetimeFigureOut">
              <a:rPr lang="cs-CZ" smtClean="0"/>
              <a:t>13.6.2013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9001D-5B1F-4BB3-92C9-56C389F59ED5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E1F9E-88EF-42C1-B59E-3F910E240983}" type="datetimeFigureOut">
              <a:rPr lang="cs-CZ" smtClean="0"/>
              <a:t>13.6.2013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9001D-5B1F-4BB3-92C9-56C389F59ED5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07E1F9E-88EF-42C1-B59E-3F910E240983}" type="datetimeFigureOut">
              <a:rPr lang="cs-CZ" smtClean="0"/>
              <a:t>13.6.2013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DC9001D-5B1F-4BB3-92C9-56C389F59ED5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9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ad.seznam.cz/clickthru?spotId=899757&amp;destination=http://www.pixmac.cz/fotka/hlavn%C3%AD+informatique/000000400816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7990656" cy="124745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Tento vzdělávací materiál vznikl </a:t>
            </a:r>
            <a:br>
              <a:rPr lang="cs-CZ" dirty="0" smtClean="0"/>
            </a:br>
            <a:r>
              <a:rPr lang="cs-CZ" dirty="0" smtClean="0"/>
              <a:t>v rámci projektu EU – peníze školám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944"/>
          </a:xfrm>
        </p:spPr>
        <p:txBody>
          <a:bodyPr>
            <a:normAutofit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33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Autofit/>
          </a:bodyPr>
          <a:lstStyle/>
          <a:p>
            <a:r>
              <a:rPr lang="cs-CZ" sz="3200" dirty="0"/>
              <a:t>Název projektu : Objevujeme svět kolem nás</a:t>
            </a:r>
            <a:br>
              <a:rPr lang="cs-CZ" sz="3200" dirty="0"/>
            </a:br>
            <a:r>
              <a:rPr lang="cs-CZ" sz="3200" dirty="0" err="1"/>
              <a:t>Reg</a:t>
            </a:r>
            <a:r>
              <a:rPr lang="cs-CZ" sz="3200" dirty="0"/>
              <a:t>. číslo projektu: CZ.1.07/1.4.00/21.2040</a:t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7" y="2675467"/>
            <a:ext cx="8352928" cy="3450696"/>
          </a:xfrm>
        </p:spPr>
        <p:txBody>
          <a:bodyPr>
            <a:normAutofit lnSpcReduction="10000"/>
          </a:bodyPr>
          <a:lstStyle/>
          <a:p>
            <a:endParaRPr lang="cs-CZ" b="1" dirty="0" smtClean="0"/>
          </a:p>
          <a:p>
            <a:r>
              <a:rPr lang="cs-CZ" dirty="0" smtClean="0"/>
              <a:t>Autor : Mgr. Martin Kolský </a:t>
            </a:r>
            <a:endParaRPr lang="cs-CZ" dirty="0"/>
          </a:p>
          <a:p>
            <a:r>
              <a:rPr lang="cs-CZ" dirty="0"/>
              <a:t>O</a:t>
            </a:r>
            <a:r>
              <a:rPr lang="cs-CZ" dirty="0" smtClean="0"/>
              <a:t>bdobí vytvoření výukového materiálu : říjen 2012</a:t>
            </a:r>
            <a:endParaRPr lang="cs-CZ" dirty="0"/>
          </a:p>
          <a:p>
            <a:r>
              <a:rPr lang="cs-CZ" dirty="0"/>
              <a:t>V</a:t>
            </a:r>
            <a:r>
              <a:rPr lang="cs-CZ" dirty="0" smtClean="0"/>
              <a:t>zdělávací obor : Informatika pro 7. ročník</a:t>
            </a:r>
          </a:p>
          <a:p>
            <a:r>
              <a:rPr lang="cs-CZ" dirty="0" smtClean="0"/>
              <a:t>Anotace : Prezentace má za úkol ukázat žákům postup při nastavování  hypertextového odkazu na internetovou stránku.</a:t>
            </a:r>
          </a:p>
          <a:p>
            <a:r>
              <a:rPr lang="cs-CZ" dirty="0" smtClean="0"/>
              <a:t>Očekávaný výstup : Žák umí nastavit hypertextový odkaz na internetovou stránku.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675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mtClean="0"/>
              <a:t>Hypertext - cvičení 1</a:t>
            </a:r>
            <a:endParaRPr lang="cs-CZ" dirty="0"/>
          </a:p>
        </p:txBody>
      </p:sp>
      <p:pic>
        <p:nvPicPr>
          <p:cNvPr id="11266" name="Picture 2" descr="náhled obrázku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501008"/>
            <a:ext cx="990600" cy="1219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898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Zadání cvičení 1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 textovém editoru Word vytvoř hypertextový odkaz na tvoje oblíbené internetové stránky.</a:t>
            </a:r>
          </a:p>
          <a:p>
            <a:r>
              <a:rPr lang="cs-CZ" dirty="0"/>
              <a:t>Text v hypertextovém odkaze ve Wordu bude :</a:t>
            </a:r>
          </a:p>
          <a:p>
            <a:r>
              <a:rPr lang="cs-CZ" dirty="0"/>
              <a:t>„Moje oblíbené internetové stránky“.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34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Otevřete textový editor Word a napište požadovaný text.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272242" cy="46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14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348060"/>
          </a:xfrm>
        </p:spPr>
        <p:txBody>
          <a:bodyPr>
            <a:normAutofit fontScale="90000"/>
          </a:bodyPr>
          <a:lstStyle/>
          <a:p>
            <a:r>
              <a:rPr lang="cs-CZ" sz="2800" dirty="0" smtClean="0"/>
              <a:t>Označte text myší a proveďte volbu Vložení – Hypertextový odkaz (nebo pravé tlačítko myši a volba Hypertextový odkaz).</a:t>
            </a:r>
            <a:endParaRPr lang="cs-CZ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376930" cy="471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ál 6"/>
          <p:cNvSpPr/>
          <p:nvPr/>
        </p:nvSpPr>
        <p:spPr>
          <a:xfrm>
            <a:off x="755576" y="1700808"/>
            <a:ext cx="648072" cy="504056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2369615" y="1952836"/>
            <a:ext cx="648072" cy="504056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956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95942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Po otevření okna „Vložit hypertextový odkaz“ napište nebo vyberte požadovanou adresu.</a:t>
            </a:r>
            <a:endParaRPr lang="cs-CZ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208912" cy="461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ál 4"/>
          <p:cNvSpPr/>
          <p:nvPr/>
        </p:nvSpPr>
        <p:spPr>
          <a:xfrm>
            <a:off x="1907704" y="4365104"/>
            <a:ext cx="2304256" cy="864096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543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391468"/>
          </a:xfrm>
        </p:spPr>
        <p:txBody>
          <a:bodyPr>
            <a:normAutofit/>
          </a:bodyPr>
          <a:lstStyle/>
          <a:p>
            <a:r>
              <a:rPr lang="cs-CZ" sz="2800" dirty="0" smtClean="0"/>
              <a:t>Po potvrzení této volby označený text zmodrá a podtrhne se. Kliknutím (na odkaz se otevře požadovaná stránka)</a:t>
            </a:r>
            <a:endParaRPr lang="cs-CZ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8083285" cy="454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7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296811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41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95942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Po návratu na stránku s odkazem bude text fialový a podtržený.</a:t>
            </a:r>
            <a:endParaRPr lang="cs-CZ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280920" cy="4658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53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74</TotalTime>
  <Words>177</Words>
  <Application>Microsoft Office PowerPoint</Application>
  <PresentationFormat>Předvádění na obrazovce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2" baseType="lpstr">
      <vt:lpstr>Vlnění</vt:lpstr>
      <vt:lpstr>1_Vlnění</vt:lpstr>
      <vt:lpstr>Tento vzdělávací materiál vznikl  v rámci projektu EU – peníze školám</vt:lpstr>
      <vt:lpstr>Hypertext - cvičení 1</vt:lpstr>
      <vt:lpstr>Zadání cvičení 1</vt:lpstr>
      <vt:lpstr>Otevřete textový editor Word a napište požadovaný text.</vt:lpstr>
      <vt:lpstr>Označte text myší a proveďte volbu Vložení – Hypertextový odkaz (nebo pravé tlačítko myši a volba Hypertextový odkaz).</vt:lpstr>
      <vt:lpstr>Po otevření okna „Vložit hypertextový odkaz“ napište nebo vyberte požadovanou adresu.</vt:lpstr>
      <vt:lpstr>Po potvrzení této volby označený text zmodrá a podtrhne se. Kliknutím (na odkaz se otevře požadovaná stránka)</vt:lpstr>
      <vt:lpstr>Prezentace aplikace PowerPoint</vt:lpstr>
      <vt:lpstr>Po návratu na stránku s odkazem bude text fialový a podtržený.</vt:lpstr>
      <vt:lpstr>Název projektu : Objevujeme svět kolem nás Reg. číslo projektu: CZ.1.07/1.4.00/21.2040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Řešení cvičení 1 –  hypertextové odkazy</dc:title>
  <dc:creator>kolsma</dc:creator>
  <cp:lastModifiedBy>kolsma</cp:lastModifiedBy>
  <cp:revision>8</cp:revision>
  <dcterms:created xsi:type="dcterms:W3CDTF">2012-10-19T08:29:39Z</dcterms:created>
  <dcterms:modified xsi:type="dcterms:W3CDTF">2013-06-13T14:03:21Z</dcterms:modified>
</cp:coreProperties>
</file>